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3490-30E0-10EE-BCAD-D714A604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6D51-DF27-1A5E-377E-1E033E71B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D20F-3815-093C-1FAE-B2D3A89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ABECC-439E-078B-8C56-6377CF1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E21B-B562-79A7-01B8-D2A145C4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6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B530-959E-6B26-390B-427B1F38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41A28-605A-1290-1639-8897DE68A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8A8-ED37-E3B4-A734-26291E5F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D28E-9A20-4307-FDE9-2643B9D7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03CF-E4B1-92F8-C139-549C0284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67AE5-3FC7-9850-9AC6-E7D1C7401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F268-0742-9600-2232-A67249EBA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9E16-CEEF-9F90-1B1F-F482D81B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F8C2-6BB4-A1D8-05AE-37C469C5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592C-43CD-367A-473E-DBE2CA9D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3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291F-199B-EBA5-C29E-6AA5EC4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3534-36F9-0265-35BC-0C985A20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1DAB-A441-915D-AD41-FCDE7101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FD6A-1B16-76EC-D8FA-2035C85D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44D0-D246-A3CB-0C9E-1E6AFEA8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8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8A58-17D5-08D1-C27D-731DAE6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5B38-429C-8532-46AB-C2F41D09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16AB-F670-4CC9-B16B-120ADEC0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39C1-A2B7-AA53-0B56-0EF80EEA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7B84-B791-C79C-AA41-F9FFF5B2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0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4B1B-9FFA-1528-D3D4-F452F58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E424-C817-2CCF-F2FC-0EA48ED3D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ED787-F9FD-D7C2-E3D7-D9F62884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24570-B069-C987-B762-2196968D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E6C13-F12B-3C5A-9D90-F5B6116B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E0A4-BF8B-7BD8-26DF-2B84A84E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63C1-4836-5ACD-AFE6-A877B2A4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020BD-F59B-66A3-931A-B56215CC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A3C1A-AA89-99F2-A750-95AA449A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6716F-1C1A-472C-2324-DB2A567B5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54300-AD89-9C6E-DAE3-0ED218D6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B82B6-F18A-2AC6-BD83-97D4BD34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2A4D1-6279-27CB-BDF2-15FC734F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CF84B-E622-7BFC-DBDC-2711C0C1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7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96D9-CEF1-0854-DB7D-1566C48B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A83C2-6150-C61A-F556-656CA643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2F46D-6C97-0217-9D16-C8A7CA04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BA989-4FAB-C505-D025-401406BD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6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1A177-4C31-F92F-8973-34DDFA93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494E4-03E8-D842-5ECD-1435A131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A0778-BE8C-B1DD-3AB6-57E000EB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F40A-D9F4-E7B9-7CBC-88BFD990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A461-03B2-B1CF-8FE5-290214DB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5CC5F-C5C9-3A43-F3F7-ABE39502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5906A-FA67-79D4-CF11-D099E237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DB90F-6644-C34B-51CC-63AD2C09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696-E826-3C34-B1DA-ADC7DFD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4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2DA5-5016-8A43-0095-4C3023CC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4F4AE-ABF3-2556-3270-C8B9DC2A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83A3C-881B-C09C-2205-95BBA2A6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5B63-C194-B2D9-31FF-54B17BAB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32336-188D-4E41-97F6-EA0B4BA9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AE11-E9B4-86DE-7F3A-26A98A3A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F1AC9-0751-773B-7132-7D370BF1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F4784-34B5-EF3C-96BF-0669058E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20CE-67B4-13C5-6585-E9B19AA2E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91EF-9511-3873-0820-857957DA7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D02E-371C-BA29-28D0-212BA6A15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814D-5E57-034E-6756-BE1A6E6C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IN" sz="2800" b="1" i="0" u="none" strike="noStrike" kern="1200" cap="all" spc="0" normalizeH="0" baseline="0" noProof="0" dirty="0">
                <a:ln>
                  <a:noFill/>
                </a:ln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title:- </a:t>
            </a:r>
            <a:r>
              <a:rPr kumimoji="0" lang="en-IN" sz="2800" i="0" u="none" strike="noStrike" kern="1200" cap="all" spc="0" normalizeH="0" baseline="0" noProof="0" dirty="0">
                <a:ln>
                  <a:noFill/>
                </a:ln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BLOCKCHAIN BASICS </a:t>
            </a:r>
          </a:p>
          <a:p>
            <a:pPr marL="0" indent="0">
              <a:buNone/>
            </a:pPr>
            <a:endParaRPr lang="en-IN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IN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TOOL NAME:- </a:t>
            </a:r>
            <a:r>
              <a:rPr lang="en-IN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BLOCK CHAIN SPECIALIZATION BY UNIVERSITY AT BAFFALO</a:t>
            </a:r>
            <a:endParaRPr lang="en-IN" sz="2800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860D4-257A-0744-914E-606BEAF0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D16D6-6D21-184B-CA52-C1E8D7C6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9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EE98-1397-FF94-6BCF-05FCAFDA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366B-8EF4-908B-FD1A-9D5BD115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14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better understand the flow of transactions, a bar chart is generated, displaying the transaction amounts recorded in each block. This visualization provides insights into how transactions are distributed and processed within the blockchain.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D44E5-F927-23E7-8D27-F2E64D788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6CD06-05ED-ECF7-B043-8546D759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5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EE4A-5801-D312-10D2-4E1F111A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1594-67D3-6A15-E32C-5FA7E26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blockchain network consists of multiple nodes that communicate to validate transactions and maintain the ledger. In this project, we register multiple nodes and generate a simulated network graph using </a:t>
            </a:r>
            <a:r>
              <a:rPr lang="en-US" dirty="0" err="1"/>
              <a:t>NetworkX</a:t>
            </a:r>
            <a:r>
              <a:rPr lang="en-US" dirty="0"/>
              <a:t>. This helps illustrate how a decentralized system operates and how nodes interact within the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F9CB0-9717-562E-FB86-0E234C59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9A8FE-D4F2-2249-D1B8-2C7AD099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D053-9E89-1570-45A9-66E0CBA3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CEAB-2BFC-8C60-5B52-62355964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blockchain with linked blocks.</a:t>
            </a:r>
          </a:p>
          <a:p>
            <a:r>
              <a:rPr lang="en-US" dirty="0"/>
              <a:t>Processed transactions and stored them in blocks.</a:t>
            </a:r>
          </a:p>
          <a:p>
            <a:r>
              <a:rPr lang="en-US" dirty="0"/>
              <a:t>Mined blocks using a proof-of-work mechanism.</a:t>
            </a:r>
          </a:p>
          <a:p>
            <a:r>
              <a:rPr lang="en-US" dirty="0"/>
              <a:t>Visualized the blockchain structure and transactions.</a:t>
            </a:r>
          </a:p>
          <a:p>
            <a:r>
              <a:rPr lang="en-US" dirty="0"/>
              <a:t>Simulated a decentralized network of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6F99C-62E2-E5D5-D58A-793BE78B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F02D2-AB96-1FC1-2173-ED06942D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2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1298-80D4-D938-B44F-CD10EB1C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801B06-1DAF-9FA5-6027-C11873E7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1" y="1427457"/>
            <a:ext cx="4859676" cy="20015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83CFC-F3DB-B6E9-541F-79533995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F8BCB-08CD-910F-2F98-B95163C8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6834C-3422-155C-E8D7-42C5D0655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14" y="3704831"/>
            <a:ext cx="5435029" cy="2001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8F892-CD47-C363-7066-2415128A19DD}"/>
              </a:ext>
            </a:extLst>
          </p:cNvPr>
          <p:cNvSpPr txBox="1"/>
          <p:nvPr/>
        </p:nvSpPr>
        <p:spPr>
          <a:xfrm>
            <a:off x="5059393" y="2127213"/>
            <a:ext cx="6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1460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1: Install VMware and Configure Virtual Machines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A3046-113D-5F60-A15B-43F6ABBDF82E}"/>
              </a:ext>
            </a:extLst>
          </p:cNvPr>
          <p:cNvSpPr txBox="1"/>
          <p:nvPr/>
        </p:nvSpPr>
        <p:spPr>
          <a:xfrm>
            <a:off x="267419" y="4568488"/>
            <a:ext cx="483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2857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2: Setting up Ethereum Environment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6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90B7-972C-8BEA-6E78-EFE1FFC9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9733-B3E0-9B91-A354-451D0FCB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C93BA2-63AA-A89D-CBCD-1E190B56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33CDD5-F6AD-DAFF-B849-B5AF7313F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1388853"/>
            <a:ext cx="4931779" cy="2372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C4D78-130A-45FB-B034-CC6140EF5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22" y="3519576"/>
            <a:ext cx="5006712" cy="2442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0ACBD-8F08-E087-1285-EDFFF85A9435}"/>
              </a:ext>
            </a:extLst>
          </p:cNvPr>
          <p:cNvSpPr txBox="1"/>
          <p:nvPr/>
        </p:nvSpPr>
        <p:spPr>
          <a:xfrm>
            <a:off x="5765322" y="2230731"/>
            <a:ext cx="6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</a:rPr>
              <a:t>Fig 3: Set Up VMware Networking for Node Communication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F7E53-0279-9C40-DF18-F497FEBE2AAC}"/>
              </a:ext>
            </a:extLst>
          </p:cNvPr>
          <p:cNvSpPr txBox="1"/>
          <p:nvPr/>
        </p:nvSpPr>
        <p:spPr>
          <a:xfrm>
            <a:off x="258792" y="4594368"/>
            <a:ext cx="593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48183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4: Deployment and Testing Transactions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1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0080-BCBE-4E30-520A-9BD1DD3D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D76E-223A-BA7D-644E-9DAD1277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technology is transforming the digital world by ensuring security, transparency, and decentralization. This project successfully demonstrates the fundamental concepts of blockchain, including mining, transactions, and network visualization. It provides a strong foundation for further blockchain development and research.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46B25-5715-9AE9-8415-EAA95027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2A5BB-9335-14AB-5451-EF8509F5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1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649-B30F-E867-A14E-077D5665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8DAD-6598-2331-32EF-072283CB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technology is a decentralized and distributed ledger system that provides transparency, security, and immutability. This project implements a basic blockchain system in Python, showcasing fundamental blockchain operations, including mining, transactions, and network visualization. It aims to help understand the working principles of blockchain and its potential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D27E3-419F-6260-0190-01DB90FA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78085-5FE3-32E9-B01C-E6CC207B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8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060C-718A-436F-12E5-3373DED7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DE8F-DA9B-A065-2EC6-C14C000A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is a decentralized, distributed ledger technology that ensures transparency and security by storing data in blocks that are linked cryptographically. Each block contains transactions, a timestamp, and a cryptographic hash of the previous block, making it tamper-proof and reliable for various applications, including cryptocurrencies, supply chain management, and digital identity.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EBA1B-BBC6-848E-B72C-A93CD8B6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9B6DE-B164-FDA0-10A4-36563AF0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7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5FA7-149D-2B6D-A4D1-DE4EEBC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B62C-44BF-2C4B-C626-DCD3A39C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 transaction systems are centralized, leading to inefficiencies, high costs, and security risks. Blockchain addresses these challenges by providing a decentralized, secure, and immutable record of transactions. This project aims to implement a simple blockchain prototype that demonstrates block creation, proof-of-work, and transaction validation.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BAB09-D2A1-FFBB-0170-1A276B28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E58D5-C6D4-B2E7-9135-3486194F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6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781E-D6A6-983F-3CE0-32E0D1B3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4BCB-A2DB-E415-174B-8ED77444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basic blockchain structure with blocks containing transactions.</a:t>
            </a:r>
          </a:p>
          <a:p>
            <a:r>
              <a:rPr lang="en-US" dirty="0"/>
              <a:t>Implement proof-of-work for block validation.</a:t>
            </a:r>
          </a:p>
          <a:p>
            <a:r>
              <a:rPr lang="en-US" dirty="0"/>
              <a:t>Allow transactions to be added before mining.</a:t>
            </a:r>
          </a:p>
          <a:p>
            <a:r>
              <a:rPr lang="en-US" dirty="0"/>
              <a:t>Visualize the blockchain network and transactions using graphs.</a:t>
            </a:r>
          </a:p>
          <a:p>
            <a:r>
              <a:rPr lang="en-US" dirty="0"/>
              <a:t>Simulate a decentralized network with multiple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CF88E-CCA5-40A5-DC8B-2AB4587B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E148E-7804-77F7-88B5-306FCF33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9F5B-846C-5738-7AEF-1C66C32A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5AA9-8FB5-0798-CEE5-FCC333B4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Flask </a:t>
            </a:r>
            <a:r>
              <a:rPr lang="en-US" dirty="0"/>
              <a:t>: To create a RESTful API for blockchain interaction.</a:t>
            </a:r>
          </a:p>
          <a:p>
            <a:r>
              <a:rPr lang="en-IN" dirty="0" err="1"/>
              <a:t>Hashlib</a:t>
            </a:r>
            <a:r>
              <a:rPr lang="en-IN" dirty="0"/>
              <a:t> : For cryptographic hashing. </a:t>
            </a:r>
          </a:p>
          <a:p>
            <a:r>
              <a:rPr lang="en-IN" dirty="0"/>
              <a:t>Matplotlib &amp; </a:t>
            </a:r>
            <a:r>
              <a:rPr lang="en-IN" dirty="0" err="1"/>
              <a:t>NetworkX</a:t>
            </a:r>
            <a:r>
              <a:rPr lang="en-IN" dirty="0"/>
              <a:t> : For blockchain visualization.</a:t>
            </a:r>
          </a:p>
          <a:p>
            <a:r>
              <a:rPr lang="en-IN" dirty="0"/>
              <a:t>Proof-of-Work : To ensure mining security.</a:t>
            </a:r>
          </a:p>
          <a:p>
            <a:r>
              <a:rPr lang="en-IN" dirty="0"/>
              <a:t>A Simple Node System : To simulate decentralization.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3807C-AE2A-7C9D-AA18-78C6523A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DD1AE-12D5-2B51-3457-525B1F04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E71-4078-3DE9-2863-496B3B72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8633-B8A3-A685-412C-50ECE859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Advantages: </a:t>
            </a:r>
          </a:p>
          <a:p>
            <a:r>
              <a:rPr lang="en-US" dirty="0"/>
              <a:t>- Decentralization ensures no single point of failure.</a:t>
            </a:r>
          </a:p>
          <a:p>
            <a:r>
              <a:rPr lang="en-US" dirty="0"/>
              <a:t>- High security due to cryptographic hashing.</a:t>
            </a:r>
          </a:p>
          <a:p>
            <a:r>
              <a:rPr lang="en-US" dirty="0"/>
              <a:t>- Transparency and immutability.</a:t>
            </a:r>
          </a:p>
          <a:p>
            <a:r>
              <a:rPr lang="en-IN" dirty="0"/>
              <a:t>Disadvantages:</a:t>
            </a:r>
            <a:r>
              <a:rPr lang="en-US" dirty="0"/>
              <a:t> </a:t>
            </a:r>
          </a:p>
          <a:p>
            <a:r>
              <a:rPr lang="en-US" dirty="0"/>
              <a:t>- High computational power required for mining.</a:t>
            </a:r>
          </a:p>
          <a:p>
            <a:r>
              <a:rPr lang="en-US" dirty="0"/>
              <a:t>- Scalability issues with large transactions.</a:t>
            </a:r>
          </a:p>
          <a:p>
            <a:r>
              <a:rPr lang="en-US" dirty="0"/>
              <a:t>- Complexity in implementation.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659E1-F813-AC2E-20D0-0C99D794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9D884-1D23-BD96-4F3B-5627CE9D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8D78-2AFC-CB18-4D11-3AD78726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&amp;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834E-DD41-DDE3-5FE5-91CA4E94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follows these steps:</a:t>
            </a:r>
          </a:p>
          <a:p>
            <a:r>
              <a:rPr lang="en-IN" dirty="0"/>
              <a:t>Transaction Creation : Users initiate transactions.</a:t>
            </a:r>
          </a:p>
          <a:p>
            <a:r>
              <a:rPr lang="en-US" dirty="0"/>
              <a:t>Block Mining : Proof-of-work is performed to validate transactions.</a:t>
            </a:r>
          </a:p>
          <a:p>
            <a:r>
              <a:rPr lang="en-US" dirty="0"/>
              <a:t>Block Addition : Successfully mined blocks are added to the chain.</a:t>
            </a:r>
          </a:p>
          <a:p>
            <a:r>
              <a:rPr lang="en-US" dirty="0"/>
              <a:t>Blockchain Visualization : Graphs display the structure and transactions.</a:t>
            </a:r>
          </a:p>
          <a:p>
            <a:r>
              <a:rPr lang="en-US" dirty="0"/>
              <a:t>Node Communication : Nodes share updated chain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655EE-D515-EDB0-CAC5-8304E347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4E5E9-8431-4E09-1F8B-2F42BE0B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0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5B50-DDF4-E038-4382-71A933C4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Blockchain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0689-2545-6A90-D9DF-0A8881E0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visualization helps in understanding the structure and connections between blocks. Each block is linked to its previous block through a cryptographic hash. In this project, we use </a:t>
            </a:r>
            <a:r>
              <a:rPr lang="en-US" dirty="0" err="1"/>
              <a:t>NetworkX</a:t>
            </a:r>
            <a:r>
              <a:rPr lang="en-US" dirty="0"/>
              <a:t> to create a directed graph, where each node represents a block and edges represent the chain linking them together.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B73A2-5ACD-6230-3D10-D370296B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1D150-DC5A-9897-F42E-9C6E7199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7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654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Abstract</vt:lpstr>
      <vt:lpstr>Introduction</vt:lpstr>
      <vt:lpstr>Problem Statement</vt:lpstr>
      <vt:lpstr>Proposed Methodology</vt:lpstr>
      <vt:lpstr>Implementation</vt:lpstr>
      <vt:lpstr>Advantages &amp; Disadvantages</vt:lpstr>
      <vt:lpstr>System Design &amp; Algorithm</vt:lpstr>
      <vt:lpstr>Blockchain Visualization</vt:lpstr>
      <vt:lpstr>Transaction Visualization</vt:lpstr>
      <vt:lpstr>Network Visualization</vt:lpstr>
      <vt:lpstr>Output &amp; Result </vt:lpstr>
      <vt:lpstr>Output &amp; Result</vt:lpstr>
      <vt:lpstr>Output &amp; Result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shanmukh sai</dc:creator>
  <cp:lastModifiedBy>K HARI KRISHNA</cp:lastModifiedBy>
  <cp:revision>2</cp:revision>
  <dcterms:created xsi:type="dcterms:W3CDTF">2025-03-15T10:14:34Z</dcterms:created>
  <dcterms:modified xsi:type="dcterms:W3CDTF">2025-03-17T21:10:00Z</dcterms:modified>
</cp:coreProperties>
</file>