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00" d="100"/>
          <a:sy n="300" d="100"/>
        </p:scale>
        <p:origin x="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81BCC-1983-4E25-B64F-CBE348E4C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3C8037-B2A0-4AF3-89D7-F38EA3140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9529F-CC9F-4D66-BE64-E7291C5A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6B600-D51D-401B-810C-0910B111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BE497-0764-4EFE-9FD7-F280B291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14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52B55-1A9E-4DAD-AF2E-4E6C822B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27401D-031E-4737-8309-0DE395D79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3AC1A-D153-4FA1-8816-CC91AA6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8AC79-40D0-4522-AF17-CE749286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D3DEF-4105-4355-A1A3-C639486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2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9BE575-CE64-40F9-9136-FF245B8F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02F519-909D-4451-B263-BD0BDEB9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15F46-BAE2-4272-9AA9-B155D564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C85E5-6A93-40C7-B43B-3FC8929E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1471B-9221-4193-95AF-4BD2841E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5CB05-E168-487F-A0D1-6702897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A5F23-E597-4A1D-9835-20234AE7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A4215-9266-4028-B69C-9A19AC2E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CE266-9870-4E14-8C3A-68CC0BFC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34C06-E147-4DD3-AE80-B4F045BD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7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906CA-1662-4544-BF30-D3F5FD20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AB63A-15F4-40A9-A7E9-6DBDE671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C746C-AD4C-4A9E-94D2-18ABB355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8DEE8-107F-419A-8EF9-A024BE7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15E19-B685-4D0A-9606-A1F5541C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22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9B9BA-FC8E-435E-A6EA-67870E52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50E84-D948-430D-8B8D-EA2221C6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157BC2-3CE6-46CC-BE43-ABF55703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3C5B9-A7EA-4686-9AA4-6AFE82C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595BDF-B9F9-4F91-A80F-D47FD02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8BC84-1F08-4CAA-9098-763CAE5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AA10C-4336-441A-8C33-6161DB3F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B2D8D-3C02-4FE9-9392-51EF5C8B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09254-52C7-4A61-A166-72F8DED4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8482D-8604-483A-B832-B0A00A95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A28673-D166-4688-8522-F30641F91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E0901E-7EC2-4DC4-835F-0761EF15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DBF616-3B92-48C9-9DEE-CE035917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AF1BAB-FFD7-48FC-8E22-DB87B495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4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832DF-3D6E-45B4-AC15-C183A632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0FAF89-03FB-4D4B-A0B9-56280E7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FEFB3-E50C-4A61-AD60-0B870E96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A6BAD2-6B9F-4FAB-838F-93E5C400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74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197BEA-B536-471F-808E-38BDEF2C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B226C-2A5D-4551-8720-F8023A6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5914B2-E417-4230-96D7-0E863F92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5C2DA-A549-493D-B68A-DC5961F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DC329-923A-4BEE-94F1-D75C5873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1CF1A7-AA8F-4C24-A6A5-BE7187B5E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5CA13-BA40-4926-926A-800B529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D72381-2E50-49C8-A817-C5363510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F1FBD8-8977-4EC0-8951-06884743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76A8B-DF85-4333-B46C-282352F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C80734-4E9C-4C68-90CC-EA3C49AB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00CF7-1E4C-4892-A1EF-698D90FE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85A33-1287-456D-8465-6C372BCB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6972C-6CD3-4ED8-8FD1-062F0C57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C9CFA-D887-4850-8CD7-7764915C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0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6DF215-1390-4C25-BF8E-AE038A3B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AE8CC-C262-474C-AF52-0CD87D86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D50BD-2811-4229-B667-F068CE41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A219-7EA5-4885-A422-7B6BC2247528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106DC-723F-4650-8E72-E0370C3D5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5688C-8B4F-491F-95CD-4078B7023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2163-BDFF-48EF-84AD-592B8DA16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2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A96A52B-1B3B-49D6-863B-845882E8EBB1}"/>
              </a:ext>
            </a:extLst>
          </p:cNvPr>
          <p:cNvGrpSpPr/>
          <p:nvPr/>
        </p:nvGrpSpPr>
        <p:grpSpPr>
          <a:xfrm>
            <a:off x="838199" y="953095"/>
            <a:ext cx="914400" cy="1096161"/>
            <a:chOff x="838199" y="953095"/>
            <a:chExt cx="914400" cy="109616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AEA7631-C28E-4AB5-B927-99179A124D3B}"/>
                </a:ext>
              </a:extLst>
            </p:cNvPr>
            <p:cNvSpPr/>
            <p:nvPr/>
          </p:nvSpPr>
          <p:spPr>
            <a:xfrm>
              <a:off x="838199" y="9620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74C50929-28D6-46EF-88B7-FF9B81EF6709}"/>
                </a:ext>
              </a:extLst>
            </p:cNvPr>
            <p:cNvSpPr/>
            <p:nvPr/>
          </p:nvSpPr>
          <p:spPr>
            <a:xfrm rot="10800000">
              <a:off x="1160462" y="1772500"/>
              <a:ext cx="269875" cy="27675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CB6F77D-B3F8-4A06-B76B-A58235B21338}"/>
                </a:ext>
              </a:extLst>
            </p:cNvPr>
            <p:cNvSpPr txBox="1"/>
            <p:nvPr/>
          </p:nvSpPr>
          <p:spPr>
            <a:xfrm>
              <a:off x="852008" y="953095"/>
              <a:ext cx="8867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>
                  <a:solidFill>
                    <a:schemeClr val="bg1"/>
                  </a:solidFill>
                </a:rPr>
                <a:t>24</a:t>
              </a:r>
              <a:endParaRPr lang="de-DE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6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ud15yqoq</dc:creator>
  <cp:lastModifiedBy>ud15yqoq</cp:lastModifiedBy>
  <cp:revision>2</cp:revision>
  <dcterms:created xsi:type="dcterms:W3CDTF">2020-11-24T17:06:20Z</dcterms:created>
  <dcterms:modified xsi:type="dcterms:W3CDTF">2020-11-24T17:19:03Z</dcterms:modified>
</cp:coreProperties>
</file>