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1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4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5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24BE-BB9E-4ACF-86B7-8FB0A87457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6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567F7557-0A2F-49A2-B6DB-A5E2E1C70414}"/>
              </a:ext>
            </a:extLst>
          </p:cNvPr>
          <p:cNvSpPr/>
          <p:nvPr/>
        </p:nvSpPr>
        <p:spPr>
          <a:xfrm>
            <a:off x="255062" y="520748"/>
            <a:ext cx="503539" cy="44554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54AAD8-494D-40CB-8B55-A14F9CAD6B37}"/>
              </a:ext>
            </a:extLst>
          </p:cNvPr>
          <p:cNvGrpSpPr/>
          <p:nvPr/>
        </p:nvGrpSpPr>
        <p:grpSpPr>
          <a:xfrm>
            <a:off x="801004" y="832169"/>
            <a:ext cx="859872" cy="5248448"/>
            <a:chOff x="1083228" y="596307"/>
            <a:chExt cx="2045449" cy="524844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8D985F-69E9-4B06-AE76-E1B4A935BD47}"/>
                </a:ext>
              </a:extLst>
            </p:cNvPr>
            <p:cNvGrpSpPr/>
            <p:nvPr/>
          </p:nvGrpSpPr>
          <p:grpSpPr>
            <a:xfrm>
              <a:off x="1083228" y="596307"/>
              <a:ext cx="2045449" cy="5248448"/>
              <a:chOff x="1120064" y="371118"/>
              <a:chExt cx="2045449" cy="1008505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A2C76EF-0DE3-4B98-970E-C5BA74291C2C}"/>
                  </a:ext>
                </a:extLst>
              </p:cNvPr>
              <p:cNvGrpSpPr/>
              <p:nvPr/>
            </p:nvGrpSpPr>
            <p:grpSpPr>
              <a:xfrm>
                <a:off x="1120064" y="5413646"/>
                <a:ext cx="2045448" cy="5042528"/>
                <a:chOff x="967665" y="218718"/>
                <a:chExt cx="2045448" cy="504252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448EAF1-6922-4210-BBAD-0DF96C854987}"/>
                    </a:ext>
                  </a:extLst>
                </p:cNvPr>
                <p:cNvGrpSpPr/>
                <p:nvPr/>
              </p:nvGrpSpPr>
              <p:grpSpPr>
                <a:xfrm>
                  <a:off x="967666" y="218718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0073EFB-A64E-4B73-8DC0-F5A48C998CA6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D459D52-7B34-4461-A479-E98F2ADDB8C1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C5BF9F5-B074-4D27-8404-B23262E8EBA4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82EC3AE-8BB6-4568-BD27-10930B390827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52AE8E2-05B9-452F-9F8A-4D776588D60E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5FB48E-AED1-495D-88A0-2061CBD0B4E3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AA0A369-1205-4C32-A386-BD2FC14E4AA8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980FCC7-76A5-4594-9B07-8C853A9D3169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B65920D-DC6B-4317-84E9-C117008C1F3A}"/>
                    </a:ext>
                  </a:extLst>
                </p:cNvPr>
                <p:cNvGrpSpPr/>
                <p:nvPr/>
              </p:nvGrpSpPr>
              <p:grpSpPr>
                <a:xfrm>
                  <a:off x="967665" y="2739982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48186CAE-E4AB-4F73-8A63-917B51D217F3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07645C7-C405-4439-B672-34B076837392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0DA9972-2905-4A0C-AAB7-2C049C33AFFC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25C057B-5C63-40FC-8AB7-A52F8E951226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05E86A3-53B2-4CE4-9A17-41E46FA7715D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CD84EE-8302-4672-9914-D259F1E4DD0A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80D359F2-9FB8-49F8-AD23-2AEE25839C8B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BD68A714-9141-46B5-AC87-93CCBE78AF24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51A5D23-EA41-4B5E-A3FF-A9D20909421E}"/>
                  </a:ext>
                </a:extLst>
              </p:cNvPr>
              <p:cNvGrpSpPr/>
              <p:nvPr/>
            </p:nvGrpSpPr>
            <p:grpSpPr>
              <a:xfrm>
                <a:off x="1120065" y="371118"/>
                <a:ext cx="2045448" cy="5042528"/>
                <a:chOff x="967665" y="218718"/>
                <a:chExt cx="2045448" cy="504252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BD82E9D-312A-4B1F-AD7D-F736A62B6DDE}"/>
                    </a:ext>
                  </a:extLst>
                </p:cNvPr>
                <p:cNvGrpSpPr/>
                <p:nvPr/>
              </p:nvGrpSpPr>
              <p:grpSpPr>
                <a:xfrm>
                  <a:off x="967666" y="218718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86A2F98-80CD-48B9-8479-1706A16E4757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22CD223-F66F-43F0-8BDA-42EBF489F1A5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A7FAFB1-48A0-4CA8-95BD-BFBB6C2A5B07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0A4F625-8210-4450-958B-38763ACB0CD7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DE952D6-E6B4-4F31-81E1-97846346214F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6E7E1B-AEAD-439C-A71D-17AB0608BCF1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B84188EA-9237-47A8-AAF6-45FD0C07DBFB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854F1795-F367-4A52-AA3C-94FCCC9CA9CB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01766B5-4CE5-42B3-9440-A139F57C9233}"/>
                    </a:ext>
                  </a:extLst>
                </p:cNvPr>
                <p:cNvGrpSpPr/>
                <p:nvPr/>
              </p:nvGrpSpPr>
              <p:grpSpPr>
                <a:xfrm>
                  <a:off x="967665" y="2739982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F251AE6-8B3C-4CF0-BAC3-764B3B767E47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1FE709B-D828-458E-8375-5B16578A6996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519CD215-0E0A-4DBE-8BF9-AD2C3CE02C1D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E1C6EC0-BBC1-4AAA-866D-816149A78761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DCC7210-0587-4BB7-99F6-58359FD10ACF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288C418-538A-4510-B89D-B2E9241DBE09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87AEB81-E7F2-460A-B804-17CFD5186994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FB48D25F-0EC3-48FF-8CF4-CA36C5D9DD63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8DE1EA-F63F-4873-8DD9-1BD43FFF29B0}"/>
                </a:ext>
              </a:extLst>
            </p:cNvPr>
            <p:cNvCxnSpPr>
              <a:stCxn id="39" idx="0"/>
              <a:endCxn id="24" idx="2"/>
            </p:cNvCxnSpPr>
            <p:nvPr/>
          </p:nvCxnSpPr>
          <p:spPr>
            <a:xfrm flipH="1">
              <a:off x="2105952" y="596307"/>
              <a:ext cx="2" cy="524844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96F6979-372D-4E7C-BBB2-6B2617BE885F}"/>
              </a:ext>
            </a:extLst>
          </p:cNvPr>
          <p:cNvSpPr/>
          <p:nvPr/>
        </p:nvSpPr>
        <p:spPr>
          <a:xfrm>
            <a:off x="2794500" y="25376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841C412-BBE7-4CD2-9CF6-C2A9F075D509}"/>
              </a:ext>
            </a:extLst>
          </p:cNvPr>
          <p:cNvSpPr/>
          <p:nvPr/>
        </p:nvSpPr>
        <p:spPr>
          <a:xfrm>
            <a:off x="2794500" y="8974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B669E-A74B-4B7F-B05C-F21D22132EDA}"/>
              </a:ext>
            </a:extLst>
          </p:cNvPr>
          <p:cNvSpPr/>
          <p:nvPr/>
        </p:nvSpPr>
        <p:spPr>
          <a:xfrm>
            <a:off x="2794500" y="58179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C1D11A6-2D47-4A64-BAEC-46D45A19CC1A}"/>
              </a:ext>
            </a:extLst>
          </p:cNvPr>
          <p:cNvSpPr/>
          <p:nvPr/>
        </p:nvSpPr>
        <p:spPr>
          <a:xfrm>
            <a:off x="2794500" y="417777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2C28F6-6AA4-434E-A26C-5A28B5382380}"/>
              </a:ext>
            </a:extLst>
          </p:cNvPr>
          <p:cNvSpPr/>
          <p:nvPr/>
        </p:nvSpPr>
        <p:spPr>
          <a:xfrm>
            <a:off x="2794500" y="90981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E207C7-ECCE-4036-A32B-B2512544E054}"/>
              </a:ext>
            </a:extLst>
          </p:cNvPr>
          <p:cNvSpPr/>
          <p:nvPr/>
        </p:nvSpPr>
        <p:spPr>
          <a:xfrm>
            <a:off x="2794500" y="745805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FC1724-7417-43B9-8572-AA3FDE332FEC}"/>
              </a:ext>
            </a:extLst>
          </p:cNvPr>
          <p:cNvSpPr/>
          <p:nvPr/>
        </p:nvSpPr>
        <p:spPr>
          <a:xfrm>
            <a:off x="2794500" y="1237847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9613061-685A-48A9-B9F9-E0D6CE23E10A}"/>
              </a:ext>
            </a:extLst>
          </p:cNvPr>
          <p:cNvSpPr/>
          <p:nvPr/>
        </p:nvSpPr>
        <p:spPr>
          <a:xfrm>
            <a:off x="2794500" y="107383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F4F9C3-C76C-4C09-976A-7BC75F454FC6}"/>
              </a:ext>
            </a:extLst>
          </p:cNvPr>
          <p:cNvCxnSpPr>
            <a:cxnSpLocks/>
            <a:stCxn id="108" idx="0"/>
            <a:endCxn id="113" idx="2"/>
          </p:cNvCxnSpPr>
          <p:nvPr/>
        </p:nvCxnSpPr>
        <p:spPr>
          <a:xfrm>
            <a:off x="3224436" y="89749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08981CB2-C67E-47BB-9F9A-5C3D44CD9A73}"/>
              </a:ext>
            </a:extLst>
          </p:cNvPr>
          <p:cNvGrpSpPr/>
          <p:nvPr/>
        </p:nvGrpSpPr>
        <p:grpSpPr>
          <a:xfrm>
            <a:off x="2809740" y="1956829"/>
            <a:ext cx="859872" cy="1312112"/>
            <a:chOff x="3091965" y="1906029"/>
            <a:chExt cx="859872" cy="131211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BA24BF0-2C0C-4F34-8623-DBA57605610F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ABD21CE-A0AC-4289-AF97-650E301925EE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74521BB-90A6-46C8-BC88-D6564F33BB6D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F4D32AA-83B8-4196-BDDB-ADFDFDD3A74A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53D8CA7-F56A-4DB3-A1F0-B94124846811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F9ADEDE-311F-44E1-ABFE-D572C26D226A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EF55BA4-0626-4628-86AB-23797CC39018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6DB7A72-87F1-43C3-BC17-26F70E272A7B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0C32EA-2132-4CF5-A44D-C79A985A6750}"/>
                </a:ext>
              </a:extLst>
            </p:cNvPr>
            <p:cNvCxnSpPr>
              <a:cxnSpLocks/>
              <a:stCxn id="139" idx="0"/>
              <a:endCxn id="144" idx="2"/>
            </p:cNvCxnSpPr>
            <p:nvPr/>
          </p:nvCxnSpPr>
          <p:spPr>
            <a:xfrm>
              <a:off x="3521901" y="19060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455EB95-41A8-4299-913E-022D0A565165}"/>
              </a:ext>
            </a:extLst>
          </p:cNvPr>
          <p:cNvGrpSpPr/>
          <p:nvPr/>
        </p:nvGrpSpPr>
        <p:grpSpPr>
          <a:xfrm>
            <a:off x="2838366" y="3777703"/>
            <a:ext cx="859872" cy="1312112"/>
            <a:chOff x="3120591" y="3726903"/>
            <a:chExt cx="859872" cy="131211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73BBA3D-6A97-4D37-912E-76F1B61E6C43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AB9185A-9576-4A0D-B7FF-4154844E0159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DF3454C-2D29-4014-845C-7FC698670E54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596343D-DE89-4201-96CC-889BFCA01954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13E798C-055E-4998-B68C-BD0E895EDA3E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139110-22F8-47E2-86AC-6213F282105B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B6DC36E-3E8E-4AB2-B93B-FBCBE35DA585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9FEE298-4CC8-47FF-856F-8B0FB8B286E8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CA5149-A59C-4344-82F6-0FB2DEA309C1}"/>
                </a:ext>
              </a:extLst>
            </p:cNvPr>
            <p:cNvCxnSpPr>
              <a:cxnSpLocks/>
              <a:stCxn id="150" idx="0"/>
              <a:endCxn id="155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B5FA9FA-2B4B-402B-B822-1C49B7D5D11B}"/>
              </a:ext>
            </a:extLst>
          </p:cNvPr>
          <p:cNvGrpSpPr/>
          <p:nvPr/>
        </p:nvGrpSpPr>
        <p:grpSpPr>
          <a:xfrm>
            <a:off x="2838366" y="5531372"/>
            <a:ext cx="859872" cy="1312112"/>
            <a:chOff x="3120591" y="5480572"/>
            <a:chExt cx="859872" cy="131211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9190F8-D5E4-4ED0-8E88-8FA2E8986307}"/>
                </a:ext>
              </a:extLst>
            </p:cNvPr>
            <p:cNvSpPr/>
            <p:nvPr/>
          </p:nvSpPr>
          <p:spPr>
            <a:xfrm>
              <a:off x="3120591" y="5644586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DF5ED71-6F87-4566-8EBD-36C5ADAC44BB}"/>
                </a:ext>
              </a:extLst>
            </p:cNvPr>
            <p:cNvSpPr/>
            <p:nvPr/>
          </p:nvSpPr>
          <p:spPr>
            <a:xfrm>
              <a:off x="3120591" y="548057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BD50AB2-420F-4F4E-81A2-756A6744464C}"/>
                </a:ext>
              </a:extLst>
            </p:cNvPr>
            <p:cNvSpPr/>
            <p:nvPr/>
          </p:nvSpPr>
          <p:spPr>
            <a:xfrm>
              <a:off x="3120591" y="5972614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E588CAC-DA07-455C-94E3-D47ECC1D65C1}"/>
                </a:ext>
              </a:extLst>
            </p:cNvPr>
            <p:cNvSpPr/>
            <p:nvPr/>
          </p:nvSpPr>
          <p:spPr>
            <a:xfrm>
              <a:off x="3120591" y="580860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AE86727-6223-4012-9394-6AC43E41B88F}"/>
                </a:ext>
              </a:extLst>
            </p:cNvPr>
            <p:cNvSpPr/>
            <p:nvPr/>
          </p:nvSpPr>
          <p:spPr>
            <a:xfrm>
              <a:off x="3120591" y="630064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27DA29-92ED-45AB-855E-F88F5E1B1BBF}"/>
                </a:ext>
              </a:extLst>
            </p:cNvPr>
            <p:cNvSpPr/>
            <p:nvPr/>
          </p:nvSpPr>
          <p:spPr>
            <a:xfrm>
              <a:off x="3120591" y="61366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FB6B454-03F7-4BF8-B552-4297CE97DD48}"/>
                </a:ext>
              </a:extLst>
            </p:cNvPr>
            <p:cNvSpPr/>
            <p:nvPr/>
          </p:nvSpPr>
          <p:spPr>
            <a:xfrm>
              <a:off x="3120591" y="6628670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44F70D7-BE69-4FA7-A034-8CF219009A69}"/>
                </a:ext>
              </a:extLst>
            </p:cNvPr>
            <p:cNvSpPr/>
            <p:nvPr/>
          </p:nvSpPr>
          <p:spPr>
            <a:xfrm>
              <a:off x="3120591" y="64646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5AB9DBB-5647-40D1-9D95-ED19BFCA6C4E}"/>
                </a:ext>
              </a:extLst>
            </p:cNvPr>
            <p:cNvCxnSpPr>
              <a:cxnSpLocks/>
              <a:stCxn id="161" idx="0"/>
              <a:endCxn id="166" idx="2"/>
            </p:cNvCxnSpPr>
            <p:nvPr/>
          </p:nvCxnSpPr>
          <p:spPr>
            <a:xfrm>
              <a:off x="3550527" y="5480572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DF98A86-5811-4584-BC32-C1BC22B1E974}"/>
              </a:ext>
            </a:extLst>
          </p:cNvPr>
          <p:cNvCxnSpPr>
            <a:cxnSpLocks/>
            <a:stCxn id="39" idx="3"/>
            <a:endCxn id="108" idx="1"/>
          </p:cNvCxnSpPr>
          <p:nvPr/>
        </p:nvCxnSpPr>
        <p:spPr>
          <a:xfrm flipV="1">
            <a:off x="1660876" y="171756"/>
            <a:ext cx="1133624" cy="7424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55148A-4670-4CA8-BF02-D0F685B92C92}"/>
              </a:ext>
            </a:extLst>
          </p:cNvPr>
          <p:cNvCxnSpPr>
            <a:cxnSpLocks/>
            <a:stCxn id="44" idx="3"/>
            <a:endCxn id="113" idx="1"/>
          </p:cNvCxnSpPr>
          <p:nvPr/>
        </p:nvCxnSpPr>
        <p:spPr>
          <a:xfrm flipV="1">
            <a:off x="1660876" y="1319854"/>
            <a:ext cx="1133624" cy="7424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AAA2711-2F2C-4742-B559-485AA6351027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V="1">
            <a:off x="1660876" y="2038836"/>
            <a:ext cx="1148864" cy="1874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EA797B-F4C1-4C57-AA72-69BDAD41F2C4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1660876" y="3186934"/>
            <a:ext cx="1148864" cy="1874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B03F190-AE24-4505-8918-529AE38B6F83}"/>
              </a:ext>
            </a:extLst>
          </p:cNvPr>
          <p:cNvCxnSpPr>
            <a:cxnSpLocks/>
            <a:stCxn id="9" idx="3"/>
            <a:endCxn id="150" idx="1"/>
          </p:cNvCxnSpPr>
          <p:nvPr/>
        </p:nvCxnSpPr>
        <p:spPr>
          <a:xfrm>
            <a:off x="1660876" y="3538400"/>
            <a:ext cx="1177490" cy="3213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5C0DD89-6878-424F-BCFC-E7616884A6BF}"/>
              </a:ext>
            </a:extLst>
          </p:cNvPr>
          <p:cNvCxnSpPr>
            <a:cxnSpLocks/>
            <a:stCxn id="14" idx="3"/>
            <a:endCxn id="155" idx="1"/>
          </p:cNvCxnSpPr>
          <p:nvPr/>
        </p:nvCxnSpPr>
        <p:spPr>
          <a:xfrm>
            <a:off x="1660876" y="4686498"/>
            <a:ext cx="1177490" cy="3213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986BAB7-9E1C-433E-8D6F-3757A4D1A20C}"/>
              </a:ext>
            </a:extLst>
          </p:cNvPr>
          <p:cNvCxnSpPr>
            <a:cxnSpLocks/>
            <a:stCxn id="19" idx="3"/>
            <a:endCxn id="161" idx="1"/>
          </p:cNvCxnSpPr>
          <p:nvPr/>
        </p:nvCxnSpPr>
        <p:spPr>
          <a:xfrm>
            <a:off x="1660876" y="4850513"/>
            <a:ext cx="1177490" cy="762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A80EB75-BD36-4209-A820-0D203E56854C}"/>
              </a:ext>
            </a:extLst>
          </p:cNvPr>
          <p:cNvCxnSpPr>
            <a:cxnSpLocks/>
            <a:stCxn id="24" idx="3"/>
            <a:endCxn id="166" idx="1"/>
          </p:cNvCxnSpPr>
          <p:nvPr/>
        </p:nvCxnSpPr>
        <p:spPr>
          <a:xfrm>
            <a:off x="1660876" y="5998611"/>
            <a:ext cx="1177490" cy="762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8B1F07C-B920-4572-93BF-02A4D4E9FB9C}"/>
              </a:ext>
            </a:extLst>
          </p:cNvPr>
          <p:cNvGrpSpPr/>
          <p:nvPr/>
        </p:nvGrpSpPr>
        <p:grpSpPr>
          <a:xfrm>
            <a:off x="7264168" y="87465"/>
            <a:ext cx="859872" cy="1312112"/>
            <a:chOff x="2917794" y="596307"/>
            <a:chExt cx="859872" cy="1312112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AE28CC1-5006-4E4F-A04F-3A7865D6217A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C3987AD-0EFC-439A-B1D7-1E895757058E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C15CA3D-6094-459D-B1B2-AAB0C3C57318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CED03B6-E846-4C42-B473-69A71C5EE71C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B0A6A25-6ED4-4AC2-8DEF-0955B4E7D1A4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17E9DE5-3E6F-4D77-AA5C-438F4A6396EC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23A5088-EEB9-42AA-B66A-E5126EAD6E12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310F781-FE4D-4F54-9B83-D27D858D784A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B68ABF9-573B-46C8-9F54-984F933808FA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BCFC19-2A32-44F9-B605-A14A9C0EC5D3}"/>
                </a:ext>
              </a:extLst>
            </p:cNvPr>
            <p:cNvCxnSpPr>
              <a:cxnSpLocks/>
              <a:stCxn id="196" idx="0"/>
              <a:endCxn id="201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9A2D9B6-429C-4C78-B883-D3312BC3CCBD}"/>
              </a:ext>
            </a:extLst>
          </p:cNvPr>
          <p:cNvGrpSpPr/>
          <p:nvPr/>
        </p:nvGrpSpPr>
        <p:grpSpPr>
          <a:xfrm>
            <a:off x="7279408" y="1954545"/>
            <a:ext cx="859872" cy="1312112"/>
            <a:chOff x="2917794" y="596307"/>
            <a:chExt cx="859872" cy="1312112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F02482F-DA95-4DF1-B24A-C234F00B1292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501CE38-17CC-4073-8DFF-2528381BC3C6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7AFC56E-4A22-46A4-91D2-955DB4D66EC9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0EB8B63-E214-4D89-A98D-9BB842F63A16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A54033B-C70A-4B98-AE48-7654816367F9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319448B-5627-4CB5-9AE8-55B282932665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45C329A-8A16-450A-B37D-06FECD03E1EA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B7792F9-F401-44F0-8108-735C478562C4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092ACFA-3F77-488F-8797-58B12D5D8833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22DC579-04B4-41B5-AA78-A6CA2AFE7E3D}"/>
                </a:ext>
              </a:extLst>
            </p:cNvPr>
            <p:cNvCxnSpPr>
              <a:cxnSpLocks/>
              <a:stCxn id="207" idx="0"/>
              <a:endCxn id="212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148226-CAB0-4CB5-B816-4E90121FFE7F}"/>
              </a:ext>
            </a:extLst>
          </p:cNvPr>
          <p:cNvGrpSpPr/>
          <p:nvPr/>
        </p:nvGrpSpPr>
        <p:grpSpPr>
          <a:xfrm>
            <a:off x="7308034" y="3775419"/>
            <a:ext cx="859872" cy="1312112"/>
            <a:chOff x="2917794" y="596307"/>
            <a:chExt cx="859872" cy="1312112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2FC0A8B-9466-43C3-8009-92C346C48400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551FC29-011E-4CBD-9BFC-8303401C0C5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E9B1C44-E07C-41AD-86DC-6B4BC10AFF57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2A45706-F7D9-4E10-8BA4-EE655FFC2A43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35D637A-40B0-4987-9FC8-6A651B5CB252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0E2E12A-D116-463C-8205-3B8FF8F45521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5D214D7-C8A1-4A62-BE2E-6A0D0ABCEB7B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22F211E-CA70-410D-AE5D-173D7888CC41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CE33151-18CA-46D7-BF4B-DACEABBCC1E8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CEC53DA-A8FC-4E5F-BE1B-06DAA8A7CD1D}"/>
                </a:ext>
              </a:extLst>
            </p:cNvPr>
            <p:cNvCxnSpPr>
              <a:cxnSpLocks/>
              <a:stCxn id="218" idx="0"/>
              <a:endCxn id="223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D42CFB2-62F6-479C-8423-427A628BE177}"/>
              </a:ext>
            </a:extLst>
          </p:cNvPr>
          <p:cNvGrpSpPr/>
          <p:nvPr/>
        </p:nvGrpSpPr>
        <p:grpSpPr>
          <a:xfrm>
            <a:off x="7308034" y="5529088"/>
            <a:ext cx="859872" cy="1312112"/>
            <a:chOff x="2917794" y="596307"/>
            <a:chExt cx="859872" cy="1312112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25A9FD8-0222-4276-B33C-5E847568BB6A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5F1AE71-1AA9-4A02-A6E9-2B07A64D12F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2F240D7E-DA1C-4AC8-ACAD-D0A88C34CAB9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9A3993A-2920-41D7-A600-B51B051CC20D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AAB6C78-4870-47A7-94E2-73BF05BDC8E8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5D9E00C-54C9-462E-9335-2A1C1EAA4467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CC9A4D6-7948-42D2-9D08-011111858BCB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8BA4AF3A-D1C8-4CDB-9FB4-525311592187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1CB1792-3A06-4844-B8FE-11EA82930507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7BF1853-3D7A-4319-8532-E7BEDB702812}"/>
                </a:ext>
              </a:extLst>
            </p:cNvPr>
            <p:cNvCxnSpPr>
              <a:cxnSpLocks/>
              <a:stCxn id="229" idx="0"/>
              <a:endCxn id="234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FE122B5-4366-4AA1-9591-70D32DAD6DDA}"/>
              </a:ext>
            </a:extLst>
          </p:cNvPr>
          <p:cNvSpPr/>
          <p:nvPr/>
        </p:nvSpPr>
        <p:spPr>
          <a:xfrm>
            <a:off x="4248972" y="26515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200C80E-091F-4326-B2C9-CF1CA369C837}"/>
              </a:ext>
            </a:extLst>
          </p:cNvPr>
          <p:cNvSpPr/>
          <p:nvPr/>
        </p:nvSpPr>
        <p:spPr>
          <a:xfrm>
            <a:off x="4248972" y="10114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6C69AE1-1419-4325-A1B6-51A961683A4F}"/>
              </a:ext>
            </a:extLst>
          </p:cNvPr>
          <p:cNvSpPr/>
          <p:nvPr/>
        </p:nvSpPr>
        <p:spPr>
          <a:xfrm>
            <a:off x="4248972" y="593186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6E83667-BB3D-48DB-BFC2-2A5BA9EB2311}"/>
              </a:ext>
            </a:extLst>
          </p:cNvPr>
          <p:cNvSpPr/>
          <p:nvPr/>
        </p:nvSpPr>
        <p:spPr>
          <a:xfrm>
            <a:off x="4248972" y="42917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6276E3A-4CCD-4807-91BD-E1C3CF3D1E6E}"/>
              </a:ext>
            </a:extLst>
          </p:cNvPr>
          <p:cNvSpPr/>
          <p:nvPr/>
        </p:nvSpPr>
        <p:spPr>
          <a:xfrm>
            <a:off x="4248972" y="92121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4432DD7-8736-4DAE-8D09-C6973A7A728C}"/>
              </a:ext>
            </a:extLst>
          </p:cNvPr>
          <p:cNvSpPr/>
          <p:nvPr/>
        </p:nvSpPr>
        <p:spPr>
          <a:xfrm>
            <a:off x="4248972" y="75720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7AC7543-207A-4F1B-A537-87D55BAB8FE3}"/>
              </a:ext>
            </a:extLst>
          </p:cNvPr>
          <p:cNvSpPr/>
          <p:nvPr/>
        </p:nvSpPr>
        <p:spPr>
          <a:xfrm>
            <a:off x="4248972" y="1249242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0501414-59C9-41A7-AA6F-EFEC71B0F60D}"/>
              </a:ext>
            </a:extLst>
          </p:cNvPr>
          <p:cNvSpPr/>
          <p:nvPr/>
        </p:nvSpPr>
        <p:spPr>
          <a:xfrm>
            <a:off x="4248972" y="108522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44D611D-F2A1-4B95-86EA-22D423FB1D45}"/>
              </a:ext>
            </a:extLst>
          </p:cNvPr>
          <p:cNvCxnSpPr>
            <a:cxnSpLocks/>
            <a:stCxn id="240" idx="0"/>
            <a:endCxn id="245" idx="2"/>
          </p:cNvCxnSpPr>
          <p:nvPr/>
        </p:nvCxnSpPr>
        <p:spPr>
          <a:xfrm>
            <a:off x="4678908" y="101144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B044236-8ED9-481D-BC91-7ACF8CC2C50D}"/>
              </a:ext>
            </a:extLst>
          </p:cNvPr>
          <p:cNvSpPr/>
          <p:nvPr/>
        </p:nvSpPr>
        <p:spPr>
          <a:xfrm>
            <a:off x="4264212" y="2132238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718AE5A-C840-471E-B486-52F35DB0FB0A}"/>
              </a:ext>
            </a:extLst>
          </p:cNvPr>
          <p:cNvSpPr/>
          <p:nvPr/>
        </p:nvSpPr>
        <p:spPr>
          <a:xfrm>
            <a:off x="4264212" y="19682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A740A75-661F-4331-B0BC-C237A351A631}"/>
              </a:ext>
            </a:extLst>
          </p:cNvPr>
          <p:cNvSpPr/>
          <p:nvPr/>
        </p:nvSpPr>
        <p:spPr>
          <a:xfrm>
            <a:off x="4264212" y="246026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E15F0F8-E010-404D-9BB8-0D4F7857D5F2}"/>
              </a:ext>
            </a:extLst>
          </p:cNvPr>
          <p:cNvSpPr/>
          <p:nvPr/>
        </p:nvSpPr>
        <p:spPr>
          <a:xfrm>
            <a:off x="4264212" y="229625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CB8647A-DC02-4F64-9A76-14589BFFA857}"/>
              </a:ext>
            </a:extLst>
          </p:cNvPr>
          <p:cNvSpPr/>
          <p:nvPr/>
        </p:nvSpPr>
        <p:spPr>
          <a:xfrm>
            <a:off x="4264212" y="278829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B8FC654-6309-40D2-95FE-52252FB15ED6}"/>
              </a:ext>
            </a:extLst>
          </p:cNvPr>
          <p:cNvSpPr/>
          <p:nvPr/>
        </p:nvSpPr>
        <p:spPr>
          <a:xfrm>
            <a:off x="4264212" y="262428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F5359EE-7E48-47E3-ADE9-5B191E4B8B67}"/>
              </a:ext>
            </a:extLst>
          </p:cNvPr>
          <p:cNvSpPr/>
          <p:nvPr/>
        </p:nvSpPr>
        <p:spPr>
          <a:xfrm>
            <a:off x="4264212" y="3116322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4CCC863-CE10-4F98-833A-595F8C566017}"/>
              </a:ext>
            </a:extLst>
          </p:cNvPr>
          <p:cNvSpPr/>
          <p:nvPr/>
        </p:nvSpPr>
        <p:spPr>
          <a:xfrm>
            <a:off x="4264212" y="295230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3C29EE6-FFBE-45E8-9184-B8140D4D16CA}"/>
              </a:ext>
            </a:extLst>
          </p:cNvPr>
          <p:cNvCxnSpPr>
            <a:cxnSpLocks/>
            <a:stCxn id="251" idx="0"/>
            <a:endCxn id="256" idx="2"/>
          </p:cNvCxnSpPr>
          <p:nvPr/>
        </p:nvCxnSpPr>
        <p:spPr>
          <a:xfrm>
            <a:off x="4694148" y="1968224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1FCBC51-2C0E-4846-9269-60C0F2D63879}"/>
              </a:ext>
            </a:extLst>
          </p:cNvPr>
          <p:cNvSpPr/>
          <p:nvPr/>
        </p:nvSpPr>
        <p:spPr>
          <a:xfrm>
            <a:off x="4292838" y="395311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E828051-7774-404B-8385-49E2C18A21FB}"/>
              </a:ext>
            </a:extLst>
          </p:cNvPr>
          <p:cNvSpPr/>
          <p:nvPr/>
        </p:nvSpPr>
        <p:spPr>
          <a:xfrm>
            <a:off x="4292838" y="378909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EF6EFD6-879C-4113-871F-58B16D809DA3}"/>
              </a:ext>
            </a:extLst>
          </p:cNvPr>
          <p:cNvSpPr/>
          <p:nvPr/>
        </p:nvSpPr>
        <p:spPr>
          <a:xfrm>
            <a:off x="4292838" y="4281140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3E53B06-1CAD-4C68-8D77-5D1876FDF20C}"/>
              </a:ext>
            </a:extLst>
          </p:cNvPr>
          <p:cNvSpPr/>
          <p:nvPr/>
        </p:nvSpPr>
        <p:spPr>
          <a:xfrm>
            <a:off x="4292838" y="411712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416187-35B1-4DEB-8CEC-21DCDAFB5C98}"/>
              </a:ext>
            </a:extLst>
          </p:cNvPr>
          <p:cNvSpPr/>
          <p:nvPr/>
        </p:nvSpPr>
        <p:spPr>
          <a:xfrm>
            <a:off x="4292838" y="4609168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6BF379D-37A1-4FBE-9A9B-73E33C154C8F}"/>
              </a:ext>
            </a:extLst>
          </p:cNvPr>
          <p:cNvSpPr/>
          <p:nvPr/>
        </p:nvSpPr>
        <p:spPr>
          <a:xfrm>
            <a:off x="4292838" y="444515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10B562B-8D0C-4455-AA68-FA85609213A5}"/>
              </a:ext>
            </a:extLst>
          </p:cNvPr>
          <p:cNvSpPr/>
          <p:nvPr/>
        </p:nvSpPr>
        <p:spPr>
          <a:xfrm>
            <a:off x="4292838" y="4937196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0CC57AD-4A77-4B27-AD7D-B93932A39EB9}"/>
              </a:ext>
            </a:extLst>
          </p:cNvPr>
          <p:cNvSpPr/>
          <p:nvPr/>
        </p:nvSpPr>
        <p:spPr>
          <a:xfrm>
            <a:off x="4292838" y="4773182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E3F5C2-81E2-4DE9-A7A4-47ABA6C6B772}"/>
              </a:ext>
            </a:extLst>
          </p:cNvPr>
          <p:cNvCxnSpPr>
            <a:cxnSpLocks/>
            <a:stCxn id="262" idx="0"/>
            <a:endCxn id="267" idx="2"/>
          </p:cNvCxnSpPr>
          <p:nvPr/>
        </p:nvCxnSpPr>
        <p:spPr>
          <a:xfrm>
            <a:off x="4722774" y="3789098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2024188-67FC-444D-B87B-AF00FE0ECD9A}"/>
              </a:ext>
            </a:extLst>
          </p:cNvPr>
          <p:cNvSpPr/>
          <p:nvPr/>
        </p:nvSpPr>
        <p:spPr>
          <a:xfrm>
            <a:off x="4292838" y="570678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A4F0379-0AD2-40F4-BE02-B011053C1015}"/>
              </a:ext>
            </a:extLst>
          </p:cNvPr>
          <p:cNvSpPr/>
          <p:nvPr/>
        </p:nvSpPr>
        <p:spPr>
          <a:xfrm>
            <a:off x="4292838" y="554276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BDC4DE4-421C-4D59-8357-288BC0B0D609}"/>
              </a:ext>
            </a:extLst>
          </p:cNvPr>
          <p:cNvSpPr/>
          <p:nvPr/>
        </p:nvSpPr>
        <p:spPr>
          <a:xfrm>
            <a:off x="4292838" y="603480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66D2BA-9495-4C87-8B1B-AD24D0C233D4}"/>
              </a:ext>
            </a:extLst>
          </p:cNvPr>
          <p:cNvSpPr/>
          <p:nvPr/>
        </p:nvSpPr>
        <p:spPr>
          <a:xfrm>
            <a:off x="4292838" y="5870795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E5F7072-A81F-47C3-B7C2-99E6E32827D4}"/>
              </a:ext>
            </a:extLst>
          </p:cNvPr>
          <p:cNvSpPr/>
          <p:nvPr/>
        </p:nvSpPr>
        <p:spPr>
          <a:xfrm>
            <a:off x="4292838" y="6362837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AC67DDB-07AA-4D6B-AB95-377CA50F56F7}"/>
              </a:ext>
            </a:extLst>
          </p:cNvPr>
          <p:cNvSpPr/>
          <p:nvPr/>
        </p:nvSpPr>
        <p:spPr>
          <a:xfrm>
            <a:off x="4292838" y="619882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FF5D5DF-F11B-4CF3-9DA5-BF1DDE084B23}"/>
              </a:ext>
            </a:extLst>
          </p:cNvPr>
          <p:cNvSpPr/>
          <p:nvPr/>
        </p:nvSpPr>
        <p:spPr>
          <a:xfrm>
            <a:off x="4292838" y="6690865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E667F19-50D2-4333-8465-03253E0F5F26}"/>
              </a:ext>
            </a:extLst>
          </p:cNvPr>
          <p:cNvSpPr/>
          <p:nvPr/>
        </p:nvSpPr>
        <p:spPr>
          <a:xfrm>
            <a:off x="4292838" y="6526851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AB5731-81F3-42BD-918D-A509B56742CF}"/>
              </a:ext>
            </a:extLst>
          </p:cNvPr>
          <p:cNvCxnSpPr>
            <a:cxnSpLocks/>
            <a:stCxn id="273" idx="0"/>
            <a:endCxn id="278" idx="2"/>
          </p:cNvCxnSpPr>
          <p:nvPr/>
        </p:nvCxnSpPr>
        <p:spPr>
          <a:xfrm>
            <a:off x="4722774" y="5542767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0" name="Picture 299">
            <a:extLst>
              <a:ext uri="{FF2B5EF4-FFF2-40B4-BE49-F238E27FC236}">
                <a16:creationId xmlns:a16="http://schemas.microsoft.com/office/drawing/2014/main" id="{C7A9FFC9-5028-41FF-B990-B71E2DEE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23" y="78022"/>
            <a:ext cx="3120017" cy="1222888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CC7FC5F3-AAB2-457C-AF9A-6C0A3A3B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51" y="1895493"/>
            <a:ext cx="3120017" cy="1222888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2428D07C-3301-4DD2-85AF-52F57488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17" y="3670290"/>
            <a:ext cx="3120017" cy="1222888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FE7E9E6F-B6A4-45CF-A2E3-9534DB49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77" y="5468571"/>
            <a:ext cx="3120017" cy="1222888"/>
          </a:xfrm>
          <a:prstGeom prst="rect">
            <a:avLst/>
          </a:prstGeom>
        </p:spPr>
      </p:pic>
      <p:sp>
        <p:nvSpPr>
          <p:cNvPr id="305" name="Arrow: Right 304">
            <a:extLst>
              <a:ext uri="{FF2B5EF4-FFF2-40B4-BE49-F238E27FC236}">
                <a16:creationId xmlns:a16="http://schemas.microsoft.com/office/drawing/2014/main" id="{85C97CFE-5EC4-4E0F-8550-59DF8E8CFC7D}"/>
              </a:ext>
            </a:extLst>
          </p:cNvPr>
          <p:cNvSpPr/>
          <p:nvPr/>
        </p:nvSpPr>
        <p:spPr>
          <a:xfrm>
            <a:off x="8284730" y="535497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rrow: Right 305">
            <a:extLst>
              <a:ext uri="{FF2B5EF4-FFF2-40B4-BE49-F238E27FC236}">
                <a16:creationId xmlns:a16="http://schemas.microsoft.com/office/drawing/2014/main" id="{87BD91C1-F24C-4AAC-A068-A090667803AA}"/>
              </a:ext>
            </a:extLst>
          </p:cNvPr>
          <p:cNvSpPr/>
          <p:nvPr/>
        </p:nvSpPr>
        <p:spPr>
          <a:xfrm>
            <a:off x="8284730" y="2460267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Arrow: Right 306">
            <a:extLst>
              <a:ext uri="{FF2B5EF4-FFF2-40B4-BE49-F238E27FC236}">
                <a16:creationId xmlns:a16="http://schemas.microsoft.com/office/drawing/2014/main" id="{51AFB305-944E-4F66-9F8B-AF025B63B7A3}"/>
              </a:ext>
            </a:extLst>
          </p:cNvPr>
          <p:cNvSpPr/>
          <p:nvPr/>
        </p:nvSpPr>
        <p:spPr>
          <a:xfrm>
            <a:off x="8284730" y="4280283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row: Right 307">
            <a:extLst>
              <a:ext uri="{FF2B5EF4-FFF2-40B4-BE49-F238E27FC236}">
                <a16:creationId xmlns:a16="http://schemas.microsoft.com/office/drawing/2014/main" id="{F84601D6-0D72-4625-9B32-3DDAF9966350}"/>
              </a:ext>
            </a:extLst>
          </p:cNvPr>
          <p:cNvSpPr/>
          <p:nvPr/>
        </p:nvSpPr>
        <p:spPr>
          <a:xfrm>
            <a:off x="8284730" y="6001819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501ADAA-3F80-422B-A79C-789FF02231D4}"/>
              </a:ext>
            </a:extLst>
          </p:cNvPr>
          <p:cNvSpPr/>
          <p:nvPr/>
        </p:nvSpPr>
        <p:spPr>
          <a:xfrm>
            <a:off x="801004" y="9928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3064E6B-D8DB-42F1-BE92-54D540E20B82}"/>
              </a:ext>
            </a:extLst>
          </p:cNvPr>
          <p:cNvSpPr/>
          <p:nvPr/>
        </p:nvSpPr>
        <p:spPr>
          <a:xfrm>
            <a:off x="801004" y="82881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9B2B3F6-7334-4608-AC80-30F1E356B729}"/>
              </a:ext>
            </a:extLst>
          </p:cNvPr>
          <p:cNvSpPr/>
          <p:nvPr/>
        </p:nvSpPr>
        <p:spPr>
          <a:xfrm>
            <a:off x="801004" y="132085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C2890F1-22E7-4F03-912A-039E9BFB1240}"/>
              </a:ext>
            </a:extLst>
          </p:cNvPr>
          <p:cNvSpPr/>
          <p:nvPr/>
        </p:nvSpPr>
        <p:spPr>
          <a:xfrm>
            <a:off x="801004" y="1156838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EAD3A4B-C3C5-4D98-9029-0F70968184BC}"/>
              </a:ext>
            </a:extLst>
          </p:cNvPr>
          <p:cNvSpPr/>
          <p:nvPr/>
        </p:nvSpPr>
        <p:spPr>
          <a:xfrm>
            <a:off x="801004" y="1648880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EFA0919-D749-4141-A559-2FD8A293893A}"/>
              </a:ext>
            </a:extLst>
          </p:cNvPr>
          <p:cNvSpPr/>
          <p:nvPr/>
        </p:nvSpPr>
        <p:spPr>
          <a:xfrm>
            <a:off x="801004" y="1484866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1A33677-2D23-49AF-BD92-18C572BB687E}"/>
              </a:ext>
            </a:extLst>
          </p:cNvPr>
          <p:cNvSpPr/>
          <p:nvPr/>
        </p:nvSpPr>
        <p:spPr>
          <a:xfrm>
            <a:off x="801004" y="197690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1F3CEFD-287F-4AB5-867C-BEF667F1375E}"/>
              </a:ext>
            </a:extLst>
          </p:cNvPr>
          <p:cNvSpPr/>
          <p:nvPr/>
        </p:nvSpPr>
        <p:spPr>
          <a:xfrm>
            <a:off x="801004" y="181289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D8CA3BE-4D7E-40E3-A0FC-0DE07FD5E6AF}"/>
              </a:ext>
            </a:extLst>
          </p:cNvPr>
          <p:cNvCxnSpPr>
            <a:cxnSpLocks/>
            <a:stCxn id="316" idx="0"/>
            <a:endCxn id="321" idx="2"/>
          </p:cNvCxnSpPr>
          <p:nvPr/>
        </p:nvCxnSpPr>
        <p:spPr>
          <a:xfrm>
            <a:off x="1230940" y="828810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D158F8F-7C62-4614-8951-C615CF88E231}"/>
              </a:ext>
            </a:extLst>
          </p:cNvPr>
          <p:cNvGrpSpPr/>
          <p:nvPr/>
        </p:nvGrpSpPr>
        <p:grpSpPr>
          <a:xfrm>
            <a:off x="801004" y="2141717"/>
            <a:ext cx="859872" cy="1312112"/>
            <a:chOff x="3091965" y="1906029"/>
            <a:chExt cx="859872" cy="1312112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01549FF-2301-40FA-909A-B9F5C68E8955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48F34D-3D8D-416F-BAA3-7D78BBE4FA68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BB0474F-583F-4992-BCF8-F0B62DCF6C97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AF4F19B-E890-4109-876F-83010747F9D6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3232C75D-EDB8-489A-9E4B-EA36BAC75DDF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8774791-6BC6-4C1B-9897-E39969AD99FE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FD7F73F-2DC4-4532-B7E2-0FD8AA887467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CB72BA9-EAC7-43A3-8A7C-2AF024ACA8F0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FBAE29D-D851-438D-93BF-412CB186C20D}"/>
                </a:ext>
              </a:extLst>
            </p:cNvPr>
            <p:cNvCxnSpPr>
              <a:cxnSpLocks/>
              <a:stCxn id="338" idx="0"/>
              <a:endCxn id="343" idx="2"/>
            </p:cNvCxnSpPr>
            <p:nvPr/>
          </p:nvCxnSpPr>
          <p:spPr>
            <a:xfrm>
              <a:off x="3521901" y="19060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494C54C3-959E-467B-83E5-71C147A42045}"/>
              </a:ext>
            </a:extLst>
          </p:cNvPr>
          <p:cNvGrpSpPr/>
          <p:nvPr/>
        </p:nvGrpSpPr>
        <p:grpSpPr>
          <a:xfrm>
            <a:off x="801004" y="3451858"/>
            <a:ext cx="859872" cy="1312112"/>
            <a:chOff x="3120591" y="3726903"/>
            <a:chExt cx="859872" cy="1312112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1019BD73-FA22-4336-ADB0-86D40DE1D3C0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AABEE0F-A08C-424B-B004-D30B6DE1FD1B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DA37825-A80F-4359-BA61-DDF34B0939E0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E0463D1-9F49-4E7C-BF7B-50BEEAC6A2CD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6394518F-1745-4BD7-B88B-8FB012C6AC8A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1FA40D3-885C-4660-9277-4BD9574DA0B9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862A00A-8FC1-4EAD-BE1B-DBD00C4DFA91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80F2E93F-1BD1-4C9D-8DD7-F5E0E5960D68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A5972C0-2269-457D-BD0C-AB6846EE0589}"/>
                </a:ext>
              </a:extLst>
            </p:cNvPr>
            <p:cNvCxnSpPr>
              <a:cxnSpLocks/>
              <a:stCxn id="349" idx="0"/>
              <a:endCxn id="354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C3DAA8-1C30-426D-A5B0-793B5EFA1590}"/>
              </a:ext>
            </a:extLst>
          </p:cNvPr>
          <p:cNvGrpSpPr/>
          <p:nvPr/>
        </p:nvGrpSpPr>
        <p:grpSpPr>
          <a:xfrm>
            <a:off x="801004" y="4768505"/>
            <a:ext cx="859872" cy="1312112"/>
            <a:chOff x="3120591" y="5480572"/>
            <a:chExt cx="859872" cy="1312112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43D6C123-94C4-417A-8A21-76843E46CE77}"/>
                </a:ext>
              </a:extLst>
            </p:cNvPr>
            <p:cNvSpPr/>
            <p:nvPr/>
          </p:nvSpPr>
          <p:spPr>
            <a:xfrm>
              <a:off x="3120591" y="5644586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B2AE9D5-779E-4E7E-9D3C-D81DBDCD7FA7}"/>
                </a:ext>
              </a:extLst>
            </p:cNvPr>
            <p:cNvSpPr/>
            <p:nvPr/>
          </p:nvSpPr>
          <p:spPr>
            <a:xfrm>
              <a:off x="3120591" y="548057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DF07B87-1390-41CF-B191-C16CD5A117FE}"/>
                </a:ext>
              </a:extLst>
            </p:cNvPr>
            <p:cNvSpPr/>
            <p:nvPr/>
          </p:nvSpPr>
          <p:spPr>
            <a:xfrm>
              <a:off x="3120591" y="5972614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277D147E-F1F0-4BAF-94FF-5C252F60D5B1}"/>
                </a:ext>
              </a:extLst>
            </p:cNvPr>
            <p:cNvSpPr/>
            <p:nvPr/>
          </p:nvSpPr>
          <p:spPr>
            <a:xfrm>
              <a:off x="3120591" y="580860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D1BB3861-DF9F-4CD0-8F72-1460AF3CE61A}"/>
                </a:ext>
              </a:extLst>
            </p:cNvPr>
            <p:cNvSpPr/>
            <p:nvPr/>
          </p:nvSpPr>
          <p:spPr>
            <a:xfrm>
              <a:off x="3120591" y="630064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A0E4F7B9-D102-4786-9AB3-FD391BC115BA}"/>
                </a:ext>
              </a:extLst>
            </p:cNvPr>
            <p:cNvSpPr/>
            <p:nvPr/>
          </p:nvSpPr>
          <p:spPr>
            <a:xfrm>
              <a:off x="3120591" y="61366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F8C23695-7F63-4C59-BB4E-81FD71716BD2}"/>
                </a:ext>
              </a:extLst>
            </p:cNvPr>
            <p:cNvSpPr/>
            <p:nvPr/>
          </p:nvSpPr>
          <p:spPr>
            <a:xfrm>
              <a:off x="3120591" y="6628670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198DD0C-0F2C-4BA8-AA1E-A49472C9A4A7}"/>
                </a:ext>
              </a:extLst>
            </p:cNvPr>
            <p:cNvSpPr/>
            <p:nvPr/>
          </p:nvSpPr>
          <p:spPr>
            <a:xfrm>
              <a:off x="3120591" y="64646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68D7F67-3B5A-415C-B866-597CEE262DA6}"/>
                </a:ext>
              </a:extLst>
            </p:cNvPr>
            <p:cNvCxnSpPr>
              <a:cxnSpLocks/>
              <a:stCxn id="360" idx="0"/>
              <a:endCxn id="365" idx="2"/>
            </p:cNvCxnSpPr>
            <p:nvPr/>
          </p:nvCxnSpPr>
          <p:spPr>
            <a:xfrm>
              <a:off x="3550527" y="5480572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Arrow: Right 367">
            <a:extLst>
              <a:ext uri="{FF2B5EF4-FFF2-40B4-BE49-F238E27FC236}">
                <a16:creationId xmlns:a16="http://schemas.microsoft.com/office/drawing/2014/main" id="{6D1C280A-0E6A-4D14-B526-CF59D8A7AAE5}"/>
              </a:ext>
            </a:extLst>
          </p:cNvPr>
          <p:cNvSpPr/>
          <p:nvPr/>
        </p:nvSpPr>
        <p:spPr>
          <a:xfrm>
            <a:off x="3750983" y="583892"/>
            <a:ext cx="462890" cy="3493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Arrow: Right 368">
            <a:extLst>
              <a:ext uri="{FF2B5EF4-FFF2-40B4-BE49-F238E27FC236}">
                <a16:creationId xmlns:a16="http://schemas.microsoft.com/office/drawing/2014/main" id="{23E7CAF4-BC19-4BFF-9B19-E64AE7D7FBC5}"/>
              </a:ext>
            </a:extLst>
          </p:cNvPr>
          <p:cNvSpPr/>
          <p:nvPr/>
        </p:nvSpPr>
        <p:spPr>
          <a:xfrm>
            <a:off x="3736274" y="2467689"/>
            <a:ext cx="462890" cy="3493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Arrow: Right 369">
            <a:extLst>
              <a:ext uri="{FF2B5EF4-FFF2-40B4-BE49-F238E27FC236}">
                <a16:creationId xmlns:a16="http://schemas.microsoft.com/office/drawing/2014/main" id="{6FABC018-1033-43AE-B46C-2A1596DD355C}"/>
              </a:ext>
            </a:extLst>
          </p:cNvPr>
          <p:cNvSpPr/>
          <p:nvPr/>
        </p:nvSpPr>
        <p:spPr>
          <a:xfrm>
            <a:off x="3746274" y="4281845"/>
            <a:ext cx="462890" cy="3493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Arrow: Right 370">
            <a:extLst>
              <a:ext uri="{FF2B5EF4-FFF2-40B4-BE49-F238E27FC236}">
                <a16:creationId xmlns:a16="http://schemas.microsoft.com/office/drawing/2014/main" id="{1D2A53F6-BA1B-42EA-95AD-7518DAABD827}"/>
              </a:ext>
            </a:extLst>
          </p:cNvPr>
          <p:cNvSpPr/>
          <p:nvPr/>
        </p:nvSpPr>
        <p:spPr>
          <a:xfrm>
            <a:off x="3746274" y="6044538"/>
            <a:ext cx="462890" cy="3493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43B14E0-6850-4087-A09C-9E469534A1D4}"/>
              </a:ext>
            </a:extLst>
          </p:cNvPr>
          <p:cNvSpPr txBox="1"/>
          <p:nvPr/>
        </p:nvSpPr>
        <p:spPr>
          <a:xfrm>
            <a:off x="1350809" y="684825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I/O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C5585A8-AFCB-4F61-ACCF-077D7F10BD65}"/>
              </a:ext>
            </a:extLst>
          </p:cNvPr>
          <p:cNvSpPr txBox="1"/>
          <p:nvPr/>
        </p:nvSpPr>
        <p:spPr>
          <a:xfrm>
            <a:off x="3535812" y="6885605"/>
            <a:ext cx="145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Hashing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DB80D5B-684E-46C8-9D72-4B7FC64CF991}"/>
              </a:ext>
            </a:extLst>
          </p:cNvPr>
          <p:cNvSpPr txBox="1"/>
          <p:nvPr/>
        </p:nvSpPr>
        <p:spPr>
          <a:xfrm>
            <a:off x="5571309" y="6848244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MPI </a:t>
            </a:r>
            <a:r>
              <a:rPr lang="en-US" b="1" dirty="0" err="1"/>
              <a:t>AlltoAllv</a:t>
            </a:r>
            <a:endParaRPr lang="en-US" b="1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1A907E-0DA4-4032-9798-A315EB47EE22}"/>
              </a:ext>
            </a:extLst>
          </p:cNvPr>
          <p:cNvSpPr txBox="1"/>
          <p:nvPr/>
        </p:nvSpPr>
        <p:spPr>
          <a:xfrm>
            <a:off x="7904549" y="682369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Insertion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496B398-CB46-48E8-BF46-ABEF9ED59375}"/>
              </a:ext>
            </a:extLst>
          </p:cNvPr>
          <p:cNvCxnSpPr>
            <a:cxnSpLocks/>
            <a:stCxn id="240" idx="3"/>
            <a:endCxn id="196" idx="1"/>
          </p:cNvCxnSpPr>
          <p:nvPr/>
        </p:nvCxnSpPr>
        <p:spPr>
          <a:xfrm flipV="1">
            <a:off x="5108844" y="169473"/>
            <a:ext cx="2155324" cy="1367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F004B7B-F7AD-4BA7-B91E-C4291CCD1D99}"/>
              </a:ext>
            </a:extLst>
          </p:cNvPr>
          <p:cNvCxnSpPr>
            <a:cxnSpLocks/>
            <a:stCxn id="241" idx="3"/>
            <a:endCxn id="197" idx="1"/>
          </p:cNvCxnSpPr>
          <p:nvPr/>
        </p:nvCxnSpPr>
        <p:spPr>
          <a:xfrm flipV="1">
            <a:off x="5108844" y="661515"/>
            <a:ext cx="2155324" cy="1367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BDC1F27-72B4-4FCC-B60B-2A7AA77A5FC7}"/>
              </a:ext>
            </a:extLst>
          </p:cNvPr>
          <p:cNvCxnSpPr>
            <a:cxnSpLocks/>
            <a:stCxn id="251" idx="3"/>
            <a:endCxn id="200" idx="1"/>
          </p:cNvCxnSpPr>
          <p:nvPr/>
        </p:nvCxnSpPr>
        <p:spPr>
          <a:xfrm flipV="1">
            <a:off x="5124084" y="825529"/>
            <a:ext cx="2140084" cy="122470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F0E89A6-4DDC-496F-B527-C207DF2D5995}"/>
              </a:ext>
            </a:extLst>
          </p:cNvPr>
          <p:cNvCxnSpPr>
            <a:cxnSpLocks/>
            <a:stCxn id="262" idx="3"/>
            <a:endCxn id="199" idx="1"/>
          </p:cNvCxnSpPr>
          <p:nvPr/>
        </p:nvCxnSpPr>
        <p:spPr>
          <a:xfrm flipV="1">
            <a:off x="5152710" y="989543"/>
            <a:ext cx="2111458" cy="288156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144197F1-6E04-4D04-8594-571D6145CEBC}"/>
              </a:ext>
            </a:extLst>
          </p:cNvPr>
          <p:cNvCxnSpPr>
            <a:cxnSpLocks/>
            <a:stCxn id="273" idx="3"/>
            <a:endCxn id="202" idx="1"/>
          </p:cNvCxnSpPr>
          <p:nvPr/>
        </p:nvCxnSpPr>
        <p:spPr>
          <a:xfrm flipV="1">
            <a:off x="5152710" y="1153556"/>
            <a:ext cx="2111458" cy="447121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186E3A7-F8F4-460B-A2CC-034802CAB244}"/>
              </a:ext>
            </a:extLst>
          </p:cNvPr>
          <p:cNvCxnSpPr>
            <a:cxnSpLocks/>
            <a:stCxn id="272" idx="3"/>
            <a:endCxn id="201" idx="1"/>
          </p:cNvCxnSpPr>
          <p:nvPr/>
        </p:nvCxnSpPr>
        <p:spPr>
          <a:xfrm flipV="1">
            <a:off x="5152710" y="1317570"/>
            <a:ext cx="2111458" cy="447121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49EE98E-FECA-4427-82DC-D31608659FA8}"/>
              </a:ext>
            </a:extLst>
          </p:cNvPr>
          <p:cNvCxnSpPr>
            <a:cxnSpLocks/>
            <a:stCxn id="244" idx="3"/>
            <a:endCxn id="218" idx="1"/>
          </p:cNvCxnSpPr>
          <p:nvPr/>
        </p:nvCxnSpPr>
        <p:spPr>
          <a:xfrm>
            <a:off x="5108844" y="839208"/>
            <a:ext cx="2199190" cy="301821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E0C6DE54-6EDB-41D1-B687-917663806427}"/>
              </a:ext>
            </a:extLst>
          </p:cNvPr>
          <p:cNvCxnSpPr>
            <a:cxnSpLocks/>
            <a:stCxn id="243" idx="3"/>
            <a:endCxn id="217" idx="1"/>
          </p:cNvCxnSpPr>
          <p:nvPr/>
        </p:nvCxnSpPr>
        <p:spPr>
          <a:xfrm>
            <a:off x="5108844" y="1003222"/>
            <a:ext cx="2199190" cy="301821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32DBE009-3E75-4172-9D39-D259D808CDAB}"/>
              </a:ext>
            </a:extLst>
          </p:cNvPr>
          <p:cNvCxnSpPr>
            <a:cxnSpLocks/>
            <a:stCxn id="255" idx="3"/>
            <a:endCxn id="220" idx="1"/>
          </p:cNvCxnSpPr>
          <p:nvPr/>
        </p:nvCxnSpPr>
        <p:spPr>
          <a:xfrm>
            <a:off x="5124084" y="2706288"/>
            <a:ext cx="2183950" cy="147916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F18BF8A-68DE-4AA7-B92C-412462E30050}"/>
              </a:ext>
            </a:extLst>
          </p:cNvPr>
          <p:cNvCxnSpPr>
            <a:cxnSpLocks/>
            <a:stCxn id="254" idx="3"/>
            <a:endCxn id="219" idx="1"/>
          </p:cNvCxnSpPr>
          <p:nvPr/>
        </p:nvCxnSpPr>
        <p:spPr>
          <a:xfrm>
            <a:off x="5124084" y="2870302"/>
            <a:ext cx="2183950" cy="147916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7804AB8-8924-4AF2-A6D7-B2DD3412CE11}"/>
              </a:ext>
            </a:extLst>
          </p:cNvPr>
          <p:cNvCxnSpPr>
            <a:cxnSpLocks/>
            <a:stCxn id="266" idx="3"/>
            <a:endCxn id="222" idx="1"/>
          </p:cNvCxnSpPr>
          <p:nvPr/>
        </p:nvCxnSpPr>
        <p:spPr>
          <a:xfrm flipV="1">
            <a:off x="5152710" y="4513483"/>
            <a:ext cx="2155324" cy="1367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8470A21-6500-4604-80C2-F4E896ECC887}"/>
              </a:ext>
            </a:extLst>
          </p:cNvPr>
          <p:cNvCxnSpPr>
            <a:cxnSpLocks/>
            <a:stCxn id="268" idx="3"/>
            <a:endCxn id="224" idx="1"/>
          </p:cNvCxnSpPr>
          <p:nvPr/>
        </p:nvCxnSpPr>
        <p:spPr>
          <a:xfrm flipV="1">
            <a:off x="5152710" y="4841511"/>
            <a:ext cx="2155324" cy="1367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109259B8-5F39-4187-9A5D-322807DB00B9}"/>
              </a:ext>
            </a:extLst>
          </p:cNvPr>
          <p:cNvCxnSpPr>
            <a:cxnSpLocks/>
            <a:stCxn id="277" idx="3"/>
            <a:endCxn id="223" idx="1"/>
          </p:cNvCxnSpPr>
          <p:nvPr/>
        </p:nvCxnSpPr>
        <p:spPr>
          <a:xfrm flipV="1">
            <a:off x="5152710" y="5005524"/>
            <a:ext cx="2155324" cy="127530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FE61E09B-B676-4167-913E-96E51E9F78A7}"/>
              </a:ext>
            </a:extLst>
          </p:cNvPr>
          <p:cNvCxnSpPr>
            <a:cxnSpLocks/>
            <a:stCxn id="246" idx="3"/>
            <a:endCxn id="229" idx="1"/>
          </p:cNvCxnSpPr>
          <p:nvPr/>
        </p:nvCxnSpPr>
        <p:spPr>
          <a:xfrm>
            <a:off x="5108844" y="1167235"/>
            <a:ext cx="2199190" cy="444386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0B34BA4-0E7C-4455-BBD6-532308D94297}"/>
              </a:ext>
            </a:extLst>
          </p:cNvPr>
          <p:cNvCxnSpPr>
            <a:cxnSpLocks/>
            <a:stCxn id="245" idx="3"/>
            <a:endCxn id="228" idx="1"/>
          </p:cNvCxnSpPr>
          <p:nvPr/>
        </p:nvCxnSpPr>
        <p:spPr>
          <a:xfrm>
            <a:off x="5108844" y="1331249"/>
            <a:ext cx="2199190" cy="444386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2AC28197-BFCA-46D9-B717-90724EBFA9C3}"/>
              </a:ext>
            </a:extLst>
          </p:cNvPr>
          <p:cNvCxnSpPr>
            <a:cxnSpLocks/>
            <a:stCxn id="257" idx="3"/>
            <a:endCxn id="231" idx="1"/>
          </p:cNvCxnSpPr>
          <p:nvPr/>
        </p:nvCxnSpPr>
        <p:spPr>
          <a:xfrm>
            <a:off x="5124084" y="3034315"/>
            <a:ext cx="2183950" cy="290480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E54A0E4E-9104-4E73-A194-167E3D5B032C}"/>
              </a:ext>
            </a:extLst>
          </p:cNvPr>
          <p:cNvCxnSpPr>
            <a:cxnSpLocks/>
            <a:stCxn id="256" idx="3"/>
            <a:endCxn id="230" idx="1"/>
          </p:cNvCxnSpPr>
          <p:nvPr/>
        </p:nvCxnSpPr>
        <p:spPr>
          <a:xfrm>
            <a:off x="5124084" y="3198329"/>
            <a:ext cx="2183950" cy="290480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A86BE225-CE20-4501-BF04-9B7659524267}"/>
              </a:ext>
            </a:extLst>
          </p:cNvPr>
          <p:cNvCxnSpPr>
            <a:cxnSpLocks/>
            <a:stCxn id="267" idx="3"/>
            <a:endCxn id="233" idx="1"/>
          </p:cNvCxnSpPr>
          <p:nvPr/>
        </p:nvCxnSpPr>
        <p:spPr>
          <a:xfrm>
            <a:off x="5152710" y="5019203"/>
            <a:ext cx="2155324" cy="124794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B3DF7544-1269-4646-B20A-3ADC673C2732}"/>
              </a:ext>
            </a:extLst>
          </p:cNvPr>
          <p:cNvCxnSpPr>
            <a:cxnSpLocks/>
            <a:stCxn id="276" idx="3"/>
            <a:endCxn id="232" idx="1"/>
          </p:cNvCxnSpPr>
          <p:nvPr/>
        </p:nvCxnSpPr>
        <p:spPr>
          <a:xfrm flipV="1">
            <a:off x="5152710" y="6431166"/>
            <a:ext cx="2155324" cy="1367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D4BB5CB7-0D82-4316-BEA7-798A9F8D4CA7}"/>
              </a:ext>
            </a:extLst>
          </p:cNvPr>
          <p:cNvCxnSpPr>
            <a:cxnSpLocks/>
            <a:stCxn id="278" idx="3"/>
            <a:endCxn id="234" idx="1"/>
          </p:cNvCxnSpPr>
          <p:nvPr/>
        </p:nvCxnSpPr>
        <p:spPr>
          <a:xfrm flipV="1">
            <a:off x="5152710" y="6759194"/>
            <a:ext cx="2155324" cy="1367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BE583ADE-70C5-4627-AB6D-A67771F38F2B}"/>
              </a:ext>
            </a:extLst>
          </p:cNvPr>
          <p:cNvCxnSpPr>
            <a:cxnSpLocks/>
            <a:stCxn id="250" idx="3"/>
            <a:endCxn id="207" idx="1"/>
          </p:cNvCxnSpPr>
          <p:nvPr/>
        </p:nvCxnSpPr>
        <p:spPr>
          <a:xfrm flipV="1">
            <a:off x="5124084" y="2036553"/>
            <a:ext cx="2155324" cy="17769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8615A1EF-2732-4449-A024-D06FD23217FC}"/>
              </a:ext>
            </a:extLst>
          </p:cNvPr>
          <p:cNvCxnSpPr>
            <a:cxnSpLocks/>
            <a:stCxn id="252" idx="3"/>
            <a:endCxn id="209" idx="1"/>
          </p:cNvCxnSpPr>
          <p:nvPr/>
        </p:nvCxnSpPr>
        <p:spPr>
          <a:xfrm flipV="1">
            <a:off x="5124084" y="2364581"/>
            <a:ext cx="2155324" cy="17769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D28FEAA9-0818-4894-8D66-46BABFA2D908}"/>
              </a:ext>
            </a:extLst>
          </p:cNvPr>
          <p:cNvCxnSpPr>
            <a:cxnSpLocks/>
            <a:stCxn id="261" idx="3"/>
            <a:endCxn id="208" idx="1"/>
          </p:cNvCxnSpPr>
          <p:nvPr/>
        </p:nvCxnSpPr>
        <p:spPr>
          <a:xfrm flipV="1">
            <a:off x="5152710" y="2528595"/>
            <a:ext cx="2126698" cy="150652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D93A6FC-1464-4110-AB05-1CB520C1CC82}"/>
              </a:ext>
            </a:extLst>
          </p:cNvPr>
          <p:cNvCxnSpPr>
            <a:cxnSpLocks/>
            <a:stCxn id="263" idx="3"/>
            <a:endCxn id="210" idx="1"/>
          </p:cNvCxnSpPr>
          <p:nvPr/>
        </p:nvCxnSpPr>
        <p:spPr>
          <a:xfrm flipV="1">
            <a:off x="5152710" y="2856623"/>
            <a:ext cx="2126698" cy="150652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46B0A695-1803-4777-974D-5BE7AAE47997}"/>
              </a:ext>
            </a:extLst>
          </p:cNvPr>
          <p:cNvCxnSpPr>
            <a:cxnSpLocks/>
            <a:stCxn id="275" idx="3"/>
            <a:endCxn id="213" idx="1"/>
          </p:cNvCxnSpPr>
          <p:nvPr/>
        </p:nvCxnSpPr>
        <p:spPr>
          <a:xfrm flipV="1">
            <a:off x="5152710" y="3020636"/>
            <a:ext cx="2126698" cy="293216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7FA892BE-07D5-46AD-8699-402F1818D010}"/>
              </a:ext>
            </a:extLst>
          </p:cNvPr>
          <p:cNvCxnSpPr>
            <a:cxnSpLocks/>
            <a:stCxn id="274" idx="3"/>
            <a:endCxn id="212" idx="1"/>
          </p:cNvCxnSpPr>
          <p:nvPr/>
        </p:nvCxnSpPr>
        <p:spPr>
          <a:xfrm flipV="1">
            <a:off x="5152710" y="3184650"/>
            <a:ext cx="2126698" cy="293216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9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13</cp:revision>
  <dcterms:created xsi:type="dcterms:W3CDTF">2019-04-10T05:48:26Z</dcterms:created>
  <dcterms:modified xsi:type="dcterms:W3CDTF">2019-04-11T05:14:16Z</dcterms:modified>
</cp:coreProperties>
</file>