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3774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2" d="100"/>
          <a:sy n="52" d="100"/>
        </p:scale>
        <p:origin x="-14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122363"/>
            <a:ext cx="17830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3602038"/>
            <a:ext cx="17830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F36E-E977-444E-BD58-C3814B489DA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F7AA-652C-4D10-B8CA-8E70FE4A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6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F36E-E977-444E-BD58-C3814B489DA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F7AA-652C-4D10-B8CA-8E70FE4A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8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5" y="365125"/>
            <a:ext cx="512635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0" y="365125"/>
            <a:ext cx="1508188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F36E-E977-444E-BD58-C3814B489DA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F7AA-652C-4D10-B8CA-8E70FE4A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2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F36E-E977-444E-BD58-C3814B489DA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F7AA-652C-4D10-B8CA-8E70FE4A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9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8" y="1709739"/>
            <a:ext cx="205054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8" y="4589464"/>
            <a:ext cx="205054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F36E-E977-444E-BD58-C3814B489DA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F7AA-652C-4D10-B8CA-8E70FE4A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2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1825625"/>
            <a:ext cx="101041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1825625"/>
            <a:ext cx="101041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F36E-E977-444E-BD58-C3814B489DA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F7AA-652C-4D10-B8CA-8E70FE4A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9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365126"/>
            <a:ext cx="205054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7" y="1681163"/>
            <a:ext cx="100576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7" y="2505075"/>
            <a:ext cx="100576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0" y="1681163"/>
            <a:ext cx="101072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0" y="2505075"/>
            <a:ext cx="101072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F36E-E977-444E-BD58-C3814B489DA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F7AA-652C-4D10-B8CA-8E70FE4A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3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F36E-E977-444E-BD58-C3814B489DA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F7AA-652C-4D10-B8CA-8E70FE4A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F36E-E977-444E-BD58-C3814B489DA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F7AA-652C-4D10-B8CA-8E70FE4A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8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457200"/>
            <a:ext cx="76678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987426"/>
            <a:ext cx="1203579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2057400"/>
            <a:ext cx="76678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F36E-E977-444E-BD58-C3814B489DA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F7AA-652C-4D10-B8CA-8E70FE4A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5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457200"/>
            <a:ext cx="76678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987426"/>
            <a:ext cx="1203579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2057400"/>
            <a:ext cx="76678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F36E-E977-444E-BD58-C3814B489DA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F7AA-652C-4D10-B8CA-8E70FE4A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365126"/>
            <a:ext cx="205054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1825625"/>
            <a:ext cx="20505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6356351"/>
            <a:ext cx="5349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BF36E-E977-444E-BD58-C3814B489DA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6356351"/>
            <a:ext cx="80238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6356351"/>
            <a:ext cx="5349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F7AA-652C-4D10-B8CA-8E70FE4A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7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95B153DF-9034-44D3-B6D7-AD5AB5455CD8}"/>
              </a:ext>
            </a:extLst>
          </p:cNvPr>
          <p:cNvSpPr/>
          <p:nvPr/>
        </p:nvSpPr>
        <p:spPr>
          <a:xfrm>
            <a:off x="73010" y="595955"/>
            <a:ext cx="503539" cy="445546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469A24-068A-4869-9E48-2054E2C19251}"/>
              </a:ext>
            </a:extLst>
          </p:cNvPr>
          <p:cNvGrpSpPr/>
          <p:nvPr/>
        </p:nvGrpSpPr>
        <p:grpSpPr>
          <a:xfrm>
            <a:off x="2591300" y="495520"/>
            <a:ext cx="859872" cy="1312112"/>
            <a:chOff x="2794500" y="849"/>
            <a:chExt cx="859872" cy="13121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25D892-0F8E-45B4-A677-FFC196D87FC1}"/>
                </a:ext>
              </a:extLst>
            </p:cNvPr>
            <p:cNvSpPr/>
            <p:nvPr/>
          </p:nvSpPr>
          <p:spPr>
            <a:xfrm>
              <a:off x="2794500" y="164863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8982AC-8465-498E-BDE5-9DFDF76D3339}"/>
                </a:ext>
              </a:extLst>
            </p:cNvPr>
            <p:cNvSpPr/>
            <p:nvPr/>
          </p:nvSpPr>
          <p:spPr>
            <a:xfrm>
              <a:off x="2794500" y="849"/>
              <a:ext cx="859872" cy="1640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4A4B67-E66F-4EE4-BF16-5ACFC9DBB2CB}"/>
                </a:ext>
              </a:extLst>
            </p:cNvPr>
            <p:cNvSpPr/>
            <p:nvPr/>
          </p:nvSpPr>
          <p:spPr>
            <a:xfrm>
              <a:off x="2794500" y="492891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71FDBE-7188-4034-8D74-F9E211C4E328}"/>
                </a:ext>
              </a:extLst>
            </p:cNvPr>
            <p:cNvSpPr/>
            <p:nvPr/>
          </p:nvSpPr>
          <p:spPr>
            <a:xfrm>
              <a:off x="2794500" y="328877"/>
              <a:ext cx="859872" cy="1640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884BD0-D35D-4624-BE36-101C22C22F5E}"/>
                </a:ext>
              </a:extLst>
            </p:cNvPr>
            <p:cNvSpPr/>
            <p:nvPr/>
          </p:nvSpPr>
          <p:spPr>
            <a:xfrm>
              <a:off x="2794500" y="820919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32689A-9201-4FB2-A4F9-1A4FC437F30A}"/>
                </a:ext>
              </a:extLst>
            </p:cNvPr>
            <p:cNvSpPr/>
            <p:nvPr/>
          </p:nvSpPr>
          <p:spPr>
            <a:xfrm>
              <a:off x="2794500" y="656905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1FA90A-A5DD-4025-9719-C3ECB7D98F73}"/>
                </a:ext>
              </a:extLst>
            </p:cNvPr>
            <p:cNvSpPr/>
            <p:nvPr/>
          </p:nvSpPr>
          <p:spPr>
            <a:xfrm>
              <a:off x="2794500" y="1148947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E74EE7-1D8A-4B2B-B1FD-650AAE6B129A}"/>
                </a:ext>
              </a:extLst>
            </p:cNvPr>
            <p:cNvSpPr/>
            <p:nvPr/>
          </p:nvSpPr>
          <p:spPr>
            <a:xfrm>
              <a:off x="2794500" y="984933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C0DF4A3-F25C-488B-A1FB-C6735E6C984D}"/>
                </a:ext>
              </a:extLst>
            </p:cNvPr>
            <p:cNvCxnSpPr>
              <a:cxnSpLocks/>
              <a:stCxn id="7" idx="0"/>
              <a:endCxn id="12" idx="2"/>
            </p:cNvCxnSpPr>
            <p:nvPr/>
          </p:nvCxnSpPr>
          <p:spPr>
            <a:xfrm>
              <a:off x="3224436" y="849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91A015E-5EF4-4284-9461-EDF434BAAC20}"/>
              </a:ext>
            </a:extLst>
          </p:cNvPr>
          <p:cNvGrpSpPr/>
          <p:nvPr/>
        </p:nvGrpSpPr>
        <p:grpSpPr>
          <a:xfrm>
            <a:off x="2606540" y="2362600"/>
            <a:ext cx="859872" cy="1312112"/>
            <a:chOff x="2809740" y="1867929"/>
            <a:chExt cx="859872" cy="131211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51CE9A-283C-4B7C-9F15-58EB10A1E522}"/>
                </a:ext>
              </a:extLst>
            </p:cNvPr>
            <p:cNvSpPr/>
            <p:nvPr/>
          </p:nvSpPr>
          <p:spPr>
            <a:xfrm>
              <a:off x="2809740" y="2031943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04D240-21C0-42C9-AB9B-8639A177FD1D}"/>
                </a:ext>
              </a:extLst>
            </p:cNvPr>
            <p:cNvSpPr/>
            <p:nvPr/>
          </p:nvSpPr>
          <p:spPr>
            <a:xfrm>
              <a:off x="2809740" y="1867929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60B1416-02DD-47D4-ACBD-5A9C000B3334}"/>
                </a:ext>
              </a:extLst>
            </p:cNvPr>
            <p:cNvSpPr/>
            <p:nvPr/>
          </p:nvSpPr>
          <p:spPr>
            <a:xfrm>
              <a:off x="2809740" y="2359971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EF8B2-FFC3-4CD0-BBA1-EB49CC3C0D38}"/>
                </a:ext>
              </a:extLst>
            </p:cNvPr>
            <p:cNvSpPr/>
            <p:nvPr/>
          </p:nvSpPr>
          <p:spPr>
            <a:xfrm>
              <a:off x="2809740" y="2195957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5DE358-332E-4A34-AB98-CCD1B06BD6D4}"/>
                </a:ext>
              </a:extLst>
            </p:cNvPr>
            <p:cNvSpPr/>
            <p:nvPr/>
          </p:nvSpPr>
          <p:spPr>
            <a:xfrm>
              <a:off x="2809740" y="2687999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FD25E08-B135-4868-B89E-23D91B4CEEA2}"/>
                </a:ext>
              </a:extLst>
            </p:cNvPr>
            <p:cNvSpPr/>
            <p:nvPr/>
          </p:nvSpPr>
          <p:spPr>
            <a:xfrm>
              <a:off x="2809740" y="2523985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B1C426-A826-41CB-B2E3-3AC6F6FC2FE3}"/>
                </a:ext>
              </a:extLst>
            </p:cNvPr>
            <p:cNvSpPr/>
            <p:nvPr/>
          </p:nvSpPr>
          <p:spPr>
            <a:xfrm>
              <a:off x="2809740" y="3016027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D627FD-1BF4-4D41-A8F8-FE555C79AFE2}"/>
                </a:ext>
              </a:extLst>
            </p:cNvPr>
            <p:cNvSpPr/>
            <p:nvPr/>
          </p:nvSpPr>
          <p:spPr>
            <a:xfrm>
              <a:off x="2809740" y="285201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84443E-2BCD-4CAC-9119-49C9CB498EE6}"/>
                </a:ext>
              </a:extLst>
            </p:cNvPr>
            <p:cNvCxnSpPr>
              <a:cxnSpLocks/>
              <a:stCxn id="17" idx="0"/>
              <a:endCxn id="22" idx="2"/>
            </p:cNvCxnSpPr>
            <p:nvPr/>
          </p:nvCxnSpPr>
          <p:spPr>
            <a:xfrm>
              <a:off x="3239676" y="1867929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F133132-79C7-44C8-A3B3-9E1CBDBF2286}"/>
              </a:ext>
            </a:extLst>
          </p:cNvPr>
          <p:cNvGrpSpPr/>
          <p:nvPr/>
        </p:nvGrpSpPr>
        <p:grpSpPr>
          <a:xfrm>
            <a:off x="2635166" y="4183474"/>
            <a:ext cx="859872" cy="1312112"/>
            <a:chOff x="3120591" y="3726903"/>
            <a:chExt cx="859872" cy="131211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E5FADA4-934B-4E59-98DC-EFE795953C23}"/>
                </a:ext>
              </a:extLst>
            </p:cNvPr>
            <p:cNvSpPr/>
            <p:nvPr/>
          </p:nvSpPr>
          <p:spPr>
            <a:xfrm>
              <a:off x="3120591" y="3890917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6B33905-6F28-4D22-B9C3-D81432DEBB7A}"/>
                </a:ext>
              </a:extLst>
            </p:cNvPr>
            <p:cNvSpPr/>
            <p:nvPr/>
          </p:nvSpPr>
          <p:spPr>
            <a:xfrm>
              <a:off x="3120591" y="372690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CDD9876-6ED3-4712-82CC-ED86DB62B095}"/>
                </a:ext>
              </a:extLst>
            </p:cNvPr>
            <p:cNvSpPr/>
            <p:nvPr/>
          </p:nvSpPr>
          <p:spPr>
            <a:xfrm>
              <a:off x="3120591" y="4218945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FD4C24-A3A7-4EB2-A4C2-D6C7076507F6}"/>
                </a:ext>
              </a:extLst>
            </p:cNvPr>
            <p:cNvSpPr/>
            <p:nvPr/>
          </p:nvSpPr>
          <p:spPr>
            <a:xfrm>
              <a:off x="3120591" y="4054931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F8B52D1-5694-487E-A70F-7EB458B1EADB}"/>
                </a:ext>
              </a:extLst>
            </p:cNvPr>
            <p:cNvSpPr/>
            <p:nvPr/>
          </p:nvSpPr>
          <p:spPr>
            <a:xfrm>
              <a:off x="3120591" y="454697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C46377-F3B4-456D-9097-8D2FBA1CDD95}"/>
                </a:ext>
              </a:extLst>
            </p:cNvPr>
            <p:cNvSpPr/>
            <p:nvPr/>
          </p:nvSpPr>
          <p:spPr>
            <a:xfrm>
              <a:off x="3120591" y="4382959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9537DE8-D2DC-480B-87E1-411BA972F9DE}"/>
                </a:ext>
              </a:extLst>
            </p:cNvPr>
            <p:cNvSpPr/>
            <p:nvPr/>
          </p:nvSpPr>
          <p:spPr>
            <a:xfrm>
              <a:off x="3120591" y="4875001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212A3-3B9C-4D33-911D-643F82C0C126}"/>
                </a:ext>
              </a:extLst>
            </p:cNvPr>
            <p:cNvSpPr/>
            <p:nvPr/>
          </p:nvSpPr>
          <p:spPr>
            <a:xfrm>
              <a:off x="3120591" y="4710987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A2440E7-6468-4526-8233-F009E6C7CDBF}"/>
                </a:ext>
              </a:extLst>
            </p:cNvPr>
            <p:cNvCxnSpPr>
              <a:cxnSpLocks/>
              <a:stCxn id="27" idx="0"/>
              <a:endCxn id="32" idx="2"/>
            </p:cNvCxnSpPr>
            <p:nvPr/>
          </p:nvCxnSpPr>
          <p:spPr>
            <a:xfrm>
              <a:off x="3550527" y="3726903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E3AD5C-F969-4001-B3C8-42EA27A2D1E9}"/>
              </a:ext>
            </a:extLst>
          </p:cNvPr>
          <p:cNvCxnSpPr>
            <a:cxnSpLocks/>
            <a:stCxn id="120" idx="3"/>
            <a:endCxn id="7" idx="1"/>
          </p:cNvCxnSpPr>
          <p:nvPr/>
        </p:nvCxnSpPr>
        <p:spPr>
          <a:xfrm flipV="1">
            <a:off x="1422040" y="577527"/>
            <a:ext cx="1169260" cy="57439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287AA3-8021-42D2-8D8A-2C8B0A124C11}"/>
              </a:ext>
            </a:extLst>
          </p:cNvPr>
          <p:cNvCxnSpPr>
            <a:cxnSpLocks/>
            <a:stCxn id="125" idx="3"/>
            <a:endCxn id="12" idx="1"/>
          </p:cNvCxnSpPr>
          <p:nvPr/>
        </p:nvCxnSpPr>
        <p:spPr>
          <a:xfrm flipV="1">
            <a:off x="1422040" y="1725625"/>
            <a:ext cx="1169260" cy="57439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50CC50-D9EB-49C9-9AD8-00E747EA5474}"/>
              </a:ext>
            </a:extLst>
          </p:cNvPr>
          <p:cNvCxnSpPr>
            <a:cxnSpLocks/>
            <a:stCxn id="129" idx="3"/>
            <a:endCxn id="17" idx="1"/>
          </p:cNvCxnSpPr>
          <p:nvPr/>
        </p:nvCxnSpPr>
        <p:spPr>
          <a:xfrm flipV="1">
            <a:off x="1422040" y="2444607"/>
            <a:ext cx="1184500" cy="2131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100330-2587-45B8-A118-3ACD44E97E26}"/>
              </a:ext>
            </a:extLst>
          </p:cNvPr>
          <p:cNvCxnSpPr>
            <a:cxnSpLocks/>
            <a:stCxn id="134" idx="3"/>
            <a:endCxn id="22" idx="1"/>
          </p:cNvCxnSpPr>
          <p:nvPr/>
        </p:nvCxnSpPr>
        <p:spPr>
          <a:xfrm flipV="1">
            <a:off x="1422040" y="3592705"/>
            <a:ext cx="1184500" cy="2131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E6F2841-FB5E-429A-9848-B0ADCDE72EBC}"/>
              </a:ext>
            </a:extLst>
          </p:cNvPr>
          <p:cNvCxnSpPr>
            <a:cxnSpLocks/>
            <a:stCxn id="138" idx="3"/>
            <a:endCxn id="27" idx="1"/>
          </p:cNvCxnSpPr>
          <p:nvPr/>
        </p:nvCxnSpPr>
        <p:spPr>
          <a:xfrm>
            <a:off x="1422040" y="3765966"/>
            <a:ext cx="1213126" cy="49951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AE8C6C-BF33-4E8B-B38B-4BCF8D9AF699}"/>
              </a:ext>
            </a:extLst>
          </p:cNvPr>
          <p:cNvCxnSpPr>
            <a:cxnSpLocks/>
            <a:stCxn id="143" idx="3"/>
            <a:endCxn id="32" idx="1"/>
          </p:cNvCxnSpPr>
          <p:nvPr/>
        </p:nvCxnSpPr>
        <p:spPr>
          <a:xfrm>
            <a:off x="1422040" y="4914064"/>
            <a:ext cx="1213126" cy="49951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9E2493A-CFEA-4ADB-8F9A-2A79664EA033}"/>
              </a:ext>
            </a:extLst>
          </p:cNvPr>
          <p:cNvGrpSpPr/>
          <p:nvPr/>
        </p:nvGrpSpPr>
        <p:grpSpPr>
          <a:xfrm>
            <a:off x="6819668" y="493236"/>
            <a:ext cx="859872" cy="1312112"/>
            <a:chOff x="2917794" y="596307"/>
            <a:chExt cx="859872" cy="1312112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0AD4C37-37ED-4FA3-9917-D29E76936927}"/>
                </a:ext>
              </a:extLst>
            </p:cNvPr>
            <p:cNvGrpSpPr/>
            <p:nvPr/>
          </p:nvGrpSpPr>
          <p:grpSpPr>
            <a:xfrm>
              <a:off x="2917794" y="596307"/>
              <a:ext cx="859872" cy="1312112"/>
              <a:chOff x="769942" y="859459"/>
              <a:chExt cx="2045447" cy="2521264"/>
            </a:xfrm>
            <a:grpFill/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11BED44-D1AA-4EFD-BBE1-A6349DC25B7D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E40A51A-CADB-445B-A7A9-36C4F333F4BD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CE55EB1-74C5-420A-B032-CF6B6FBE176D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B039C9D-9274-4B40-8B1D-8B8D835E8AF7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1BF0F89-DF87-404E-89E8-F556EAA50876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5887141-D02C-4877-A016-0F3544A107F4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E3328E2-481D-476B-BB83-51295AA3FC58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553C9A8-2B57-4437-A3CE-464947DDFC43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90737C2-29D2-419D-95E5-2A87BB47904B}"/>
                </a:ext>
              </a:extLst>
            </p:cNvPr>
            <p:cNvCxnSpPr>
              <a:cxnSpLocks/>
              <a:stCxn id="45" idx="0"/>
              <a:endCxn id="50" idx="2"/>
            </p:cNvCxnSpPr>
            <p:nvPr/>
          </p:nvCxnSpPr>
          <p:spPr>
            <a:xfrm>
              <a:off x="3347730" y="596307"/>
              <a:ext cx="0" cy="1312112"/>
            </a:xfrm>
            <a:prstGeom prst="line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6F8A9D-B33B-4E5C-8319-EE5B7058F57B}"/>
              </a:ext>
            </a:extLst>
          </p:cNvPr>
          <p:cNvGrpSpPr/>
          <p:nvPr/>
        </p:nvGrpSpPr>
        <p:grpSpPr>
          <a:xfrm>
            <a:off x="6834908" y="2360316"/>
            <a:ext cx="859872" cy="1312112"/>
            <a:chOff x="2917794" y="596307"/>
            <a:chExt cx="859872" cy="1312112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2F7395A-3559-4B40-BFFC-157453AC56D1}"/>
                </a:ext>
              </a:extLst>
            </p:cNvPr>
            <p:cNvGrpSpPr/>
            <p:nvPr/>
          </p:nvGrpSpPr>
          <p:grpSpPr>
            <a:xfrm>
              <a:off x="2917794" y="596307"/>
              <a:ext cx="859872" cy="1312112"/>
              <a:chOff x="769942" y="859459"/>
              <a:chExt cx="2045447" cy="2521264"/>
            </a:xfrm>
            <a:grpFill/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7CC8160-694F-4143-9F1D-5CE1AE26B37E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4344599-48AB-42CC-91C5-D844ED5D191B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FD315EA-DF0C-433C-B9D5-6AF50668D87A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C12EA6D-9CD3-442A-9490-862560AC1658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3BB36F4-2ADC-439B-B81B-A9246CFF5D61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82D5A95-622B-4383-8C6E-03257262DE26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B3A8C21-52E0-478E-99DC-7DF9F5688C23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8CBBB31-8B78-4AE4-9C7C-DA3BA3BB9E4B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87E5DF1-D67E-4345-9432-77EADAC73F0F}"/>
                </a:ext>
              </a:extLst>
            </p:cNvPr>
            <p:cNvCxnSpPr>
              <a:cxnSpLocks/>
              <a:stCxn id="56" idx="0"/>
              <a:endCxn id="61" idx="2"/>
            </p:cNvCxnSpPr>
            <p:nvPr/>
          </p:nvCxnSpPr>
          <p:spPr>
            <a:xfrm>
              <a:off x="3347730" y="596307"/>
              <a:ext cx="0" cy="1312112"/>
            </a:xfrm>
            <a:prstGeom prst="line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EC18948-E5E6-4459-A55B-F71F2A47F59D}"/>
              </a:ext>
            </a:extLst>
          </p:cNvPr>
          <p:cNvGrpSpPr/>
          <p:nvPr/>
        </p:nvGrpSpPr>
        <p:grpSpPr>
          <a:xfrm>
            <a:off x="6863534" y="4181190"/>
            <a:ext cx="859872" cy="1312112"/>
            <a:chOff x="2917794" y="596307"/>
            <a:chExt cx="859872" cy="1312112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880F036-BF31-4198-918B-1446418D0468}"/>
                </a:ext>
              </a:extLst>
            </p:cNvPr>
            <p:cNvGrpSpPr/>
            <p:nvPr/>
          </p:nvGrpSpPr>
          <p:grpSpPr>
            <a:xfrm>
              <a:off x="2917794" y="596307"/>
              <a:ext cx="859872" cy="1312112"/>
              <a:chOff x="769942" y="859459"/>
              <a:chExt cx="2045447" cy="2521264"/>
            </a:xfrm>
            <a:grpFill/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4064524-117A-446B-B511-FA9132B46D17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306074C-FFAA-4004-8C7B-5D84CCE1C6EE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ACF996A-99DD-4C8A-9C5D-E9068AC2DD84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167BEB1-8571-4288-A924-B645E7BA452A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0DDA020-C135-48D5-9549-63BFCA3389E1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7D5D781-6694-40AB-B408-1157E9F3CCE5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612234B-708E-42AF-86E9-793DFA6147BF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3769DB5-D331-45B4-BE82-12E0F1711F22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EF82759-F506-4CE0-BC82-A3B6C399C5AC}"/>
                </a:ext>
              </a:extLst>
            </p:cNvPr>
            <p:cNvCxnSpPr>
              <a:cxnSpLocks/>
              <a:stCxn id="67" idx="0"/>
              <a:endCxn id="72" idx="2"/>
            </p:cNvCxnSpPr>
            <p:nvPr/>
          </p:nvCxnSpPr>
          <p:spPr>
            <a:xfrm>
              <a:off x="3347730" y="596307"/>
              <a:ext cx="0" cy="1312112"/>
            </a:xfrm>
            <a:prstGeom prst="line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E0D505A0-EED5-4128-B916-ABD542C56271}"/>
              </a:ext>
            </a:extLst>
          </p:cNvPr>
          <p:cNvSpPr/>
          <p:nvPr/>
        </p:nvSpPr>
        <p:spPr>
          <a:xfrm>
            <a:off x="4363272" y="670929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ED77FB6-8841-4E57-A8BC-20E6A6A05ED9}"/>
              </a:ext>
            </a:extLst>
          </p:cNvPr>
          <p:cNvSpPr/>
          <p:nvPr/>
        </p:nvSpPr>
        <p:spPr>
          <a:xfrm>
            <a:off x="4363272" y="506915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C073790-0FE9-4916-8F31-5DF069D57088}"/>
              </a:ext>
            </a:extLst>
          </p:cNvPr>
          <p:cNvSpPr/>
          <p:nvPr/>
        </p:nvSpPr>
        <p:spPr>
          <a:xfrm>
            <a:off x="4363272" y="998957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CBDBFBF-4B9A-45A7-8173-C07DD3A0EAFC}"/>
              </a:ext>
            </a:extLst>
          </p:cNvPr>
          <p:cNvSpPr/>
          <p:nvPr/>
        </p:nvSpPr>
        <p:spPr>
          <a:xfrm>
            <a:off x="4363272" y="834943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E58319B-59F1-4BD7-A84E-DA42AABF3F4C}"/>
              </a:ext>
            </a:extLst>
          </p:cNvPr>
          <p:cNvSpPr/>
          <p:nvPr/>
        </p:nvSpPr>
        <p:spPr>
          <a:xfrm>
            <a:off x="4363272" y="1326985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0762C2C-2198-4C07-BC61-F5F28538758D}"/>
              </a:ext>
            </a:extLst>
          </p:cNvPr>
          <p:cNvSpPr/>
          <p:nvPr/>
        </p:nvSpPr>
        <p:spPr>
          <a:xfrm>
            <a:off x="4363272" y="1162971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31274EA-C823-49FA-AA5F-3E67441F3204}"/>
              </a:ext>
            </a:extLst>
          </p:cNvPr>
          <p:cNvSpPr/>
          <p:nvPr/>
        </p:nvSpPr>
        <p:spPr>
          <a:xfrm>
            <a:off x="4363272" y="1655013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6CF7296-5E06-422A-BE23-C073FFBBA82A}"/>
              </a:ext>
            </a:extLst>
          </p:cNvPr>
          <p:cNvSpPr/>
          <p:nvPr/>
        </p:nvSpPr>
        <p:spPr>
          <a:xfrm>
            <a:off x="4363272" y="1490999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71E05EA-31B6-4E3D-A198-270860BD4779}"/>
              </a:ext>
            </a:extLst>
          </p:cNvPr>
          <p:cNvCxnSpPr>
            <a:cxnSpLocks/>
            <a:stCxn id="75" idx="0"/>
            <a:endCxn id="80" idx="2"/>
          </p:cNvCxnSpPr>
          <p:nvPr/>
        </p:nvCxnSpPr>
        <p:spPr>
          <a:xfrm>
            <a:off x="4793208" y="506915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3774B56-0A76-471B-A862-D58E708C143C}"/>
              </a:ext>
            </a:extLst>
          </p:cNvPr>
          <p:cNvSpPr/>
          <p:nvPr/>
        </p:nvSpPr>
        <p:spPr>
          <a:xfrm>
            <a:off x="4378512" y="2538009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ECB18E7-D817-4721-81A3-A44F064FA998}"/>
              </a:ext>
            </a:extLst>
          </p:cNvPr>
          <p:cNvSpPr/>
          <p:nvPr/>
        </p:nvSpPr>
        <p:spPr>
          <a:xfrm>
            <a:off x="4378512" y="2373995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0B5A8A-C7F1-4609-8EFD-AA722ACE34A8}"/>
              </a:ext>
            </a:extLst>
          </p:cNvPr>
          <p:cNvSpPr/>
          <p:nvPr/>
        </p:nvSpPr>
        <p:spPr>
          <a:xfrm>
            <a:off x="4378512" y="2866037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4F66FD3-AB27-4DAF-BBEA-74758E4010AF}"/>
              </a:ext>
            </a:extLst>
          </p:cNvPr>
          <p:cNvSpPr/>
          <p:nvPr/>
        </p:nvSpPr>
        <p:spPr>
          <a:xfrm>
            <a:off x="4378512" y="2702023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2B1A1BB-CF73-4725-BA54-E52FFAC79CCE}"/>
              </a:ext>
            </a:extLst>
          </p:cNvPr>
          <p:cNvSpPr/>
          <p:nvPr/>
        </p:nvSpPr>
        <p:spPr>
          <a:xfrm>
            <a:off x="4378512" y="3194065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06BB3C0-E036-4C49-85D7-7D4B67ED04E4}"/>
              </a:ext>
            </a:extLst>
          </p:cNvPr>
          <p:cNvSpPr/>
          <p:nvPr/>
        </p:nvSpPr>
        <p:spPr>
          <a:xfrm>
            <a:off x="4378512" y="3030051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F65A03-71F6-4209-BC25-68796FDB25CE}"/>
              </a:ext>
            </a:extLst>
          </p:cNvPr>
          <p:cNvSpPr/>
          <p:nvPr/>
        </p:nvSpPr>
        <p:spPr>
          <a:xfrm>
            <a:off x="4378512" y="3522093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B36EAF4-4D63-4DBC-B2C4-191D586FF231}"/>
              </a:ext>
            </a:extLst>
          </p:cNvPr>
          <p:cNvSpPr/>
          <p:nvPr/>
        </p:nvSpPr>
        <p:spPr>
          <a:xfrm>
            <a:off x="4378512" y="3358079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B06BA5C-3413-4CBA-B8DD-9521634C9658}"/>
              </a:ext>
            </a:extLst>
          </p:cNvPr>
          <p:cNvCxnSpPr>
            <a:cxnSpLocks/>
            <a:stCxn id="84" idx="0"/>
            <a:endCxn id="89" idx="2"/>
          </p:cNvCxnSpPr>
          <p:nvPr/>
        </p:nvCxnSpPr>
        <p:spPr>
          <a:xfrm>
            <a:off x="4808448" y="2373995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E8069C2-2EF5-4FBF-B28B-1BDF0E6A5F95}"/>
              </a:ext>
            </a:extLst>
          </p:cNvPr>
          <p:cNvSpPr/>
          <p:nvPr/>
        </p:nvSpPr>
        <p:spPr>
          <a:xfrm>
            <a:off x="4407138" y="4358883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01A21CD-7012-4842-9933-08BD56449AA6}"/>
              </a:ext>
            </a:extLst>
          </p:cNvPr>
          <p:cNvSpPr/>
          <p:nvPr/>
        </p:nvSpPr>
        <p:spPr>
          <a:xfrm>
            <a:off x="4407138" y="4194869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7E78688-9393-4806-BE50-CC39416523C9}"/>
              </a:ext>
            </a:extLst>
          </p:cNvPr>
          <p:cNvSpPr/>
          <p:nvPr/>
        </p:nvSpPr>
        <p:spPr>
          <a:xfrm>
            <a:off x="4407138" y="4686911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8EBAD8D-DF51-45CE-B9E9-95E648B8888B}"/>
              </a:ext>
            </a:extLst>
          </p:cNvPr>
          <p:cNvSpPr/>
          <p:nvPr/>
        </p:nvSpPr>
        <p:spPr>
          <a:xfrm>
            <a:off x="4407138" y="4522897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24D4FBC-55AA-4080-B35A-6AED86104C24}"/>
              </a:ext>
            </a:extLst>
          </p:cNvPr>
          <p:cNvSpPr/>
          <p:nvPr/>
        </p:nvSpPr>
        <p:spPr>
          <a:xfrm>
            <a:off x="4407138" y="5014939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672DA95-0EA3-4A2A-8405-271E92BB098B}"/>
              </a:ext>
            </a:extLst>
          </p:cNvPr>
          <p:cNvSpPr/>
          <p:nvPr/>
        </p:nvSpPr>
        <p:spPr>
          <a:xfrm>
            <a:off x="4407138" y="4850925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05DF791-25AD-4AAE-B55A-F81D1FEEAAA4}"/>
              </a:ext>
            </a:extLst>
          </p:cNvPr>
          <p:cNvSpPr/>
          <p:nvPr/>
        </p:nvSpPr>
        <p:spPr>
          <a:xfrm>
            <a:off x="4407138" y="5342967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336010E-3560-4013-8C1D-3F05CE5D1BA5}"/>
              </a:ext>
            </a:extLst>
          </p:cNvPr>
          <p:cNvSpPr/>
          <p:nvPr/>
        </p:nvSpPr>
        <p:spPr>
          <a:xfrm>
            <a:off x="4407138" y="5178953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81110DD-D1D6-4325-9E58-38A92879100C}"/>
              </a:ext>
            </a:extLst>
          </p:cNvPr>
          <p:cNvCxnSpPr>
            <a:cxnSpLocks/>
            <a:stCxn id="93" idx="0"/>
            <a:endCxn id="98" idx="2"/>
          </p:cNvCxnSpPr>
          <p:nvPr/>
        </p:nvCxnSpPr>
        <p:spPr>
          <a:xfrm>
            <a:off x="4837074" y="4194869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13A5C7B2-DB5A-4648-BDA6-EA3BC3B08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722" y="483793"/>
            <a:ext cx="3120017" cy="1222888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2A433D7E-23BF-41B1-B5BB-67117BCBC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550" y="2301264"/>
            <a:ext cx="3120017" cy="1222888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96C2D175-A540-4439-917C-301C122EC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316" y="4076061"/>
            <a:ext cx="3120017" cy="1222888"/>
          </a:xfrm>
          <a:prstGeom prst="rect">
            <a:avLst/>
          </a:prstGeom>
        </p:spPr>
      </p:pic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5A3DBFB5-FB75-493C-A288-AA8548A99261}"/>
              </a:ext>
            </a:extLst>
          </p:cNvPr>
          <p:cNvSpPr/>
          <p:nvPr/>
        </p:nvSpPr>
        <p:spPr>
          <a:xfrm>
            <a:off x="7840229" y="941267"/>
            <a:ext cx="556359" cy="36665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91EBD5D2-A440-4A6D-8BDC-B1DDA2ED9A84}"/>
              </a:ext>
            </a:extLst>
          </p:cNvPr>
          <p:cNvSpPr/>
          <p:nvPr/>
        </p:nvSpPr>
        <p:spPr>
          <a:xfrm>
            <a:off x="7840229" y="2866037"/>
            <a:ext cx="556359" cy="36665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EA445328-6F79-4983-9E8C-8A00C922B52B}"/>
              </a:ext>
            </a:extLst>
          </p:cNvPr>
          <p:cNvSpPr/>
          <p:nvPr/>
        </p:nvSpPr>
        <p:spPr>
          <a:xfrm>
            <a:off x="7840229" y="4686053"/>
            <a:ext cx="556359" cy="36665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A79FB9E5-FC69-4DCD-B9B5-B981E227F635}"/>
              </a:ext>
            </a:extLst>
          </p:cNvPr>
          <p:cNvSpPr/>
          <p:nvPr/>
        </p:nvSpPr>
        <p:spPr>
          <a:xfrm>
            <a:off x="3657513" y="972407"/>
            <a:ext cx="556359" cy="3666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5EA84B76-E701-4DEC-BD12-EAC56F6110E9}"/>
              </a:ext>
            </a:extLst>
          </p:cNvPr>
          <p:cNvSpPr/>
          <p:nvPr/>
        </p:nvSpPr>
        <p:spPr>
          <a:xfrm>
            <a:off x="3642804" y="2856204"/>
            <a:ext cx="556359" cy="3666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8DD228FA-0581-4048-B3F1-61A85FD8A03C}"/>
              </a:ext>
            </a:extLst>
          </p:cNvPr>
          <p:cNvSpPr/>
          <p:nvPr/>
        </p:nvSpPr>
        <p:spPr>
          <a:xfrm>
            <a:off x="3652804" y="4670360"/>
            <a:ext cx="556359" cy="3666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352EA24-82D0-4CB8-99D4-C1A0BA49FEAB}"/>
              </a:ext>
            </a:extLst>
          </p:cNvPr>
          <p:cNvSpPr txBox="1"/>
          <p:nvPr/>
        </p:nvSpPr>
        <p:spPr>
          <a:xfrm>
            <a:off x="1147608" y="5424077"/>
            <a:ext cx="183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Parallel I/O</a:t>
            </a:r>
          </a:p>
          <a:p>
            <a:r>
              <a:rPr lang="en-US" b="1" dirty="0"/>
              <a:t>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A143F08-B4D0-425E-858C-786515B34105}"/>
              </a:ext>
            </a:extLst>
          </p:cNvPr>
          <p:cNvSpPr txBox="1"/>
          <p:nvPr/>
        </p:nvSpPr>
        <p:spPr>
          <a:xfrm>
            <a:off x="3466412" y="5381812"/>
            <a:ext cx="1488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Hashing</a:t>
            </a:r>
          </a:p>
          <a:p>
            <a:r>
              <a:rPr lang="en-US" b="1" dirty="0"/>
              <a:t>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0655656-6417-466D-A563-F12E8DB89CE7}"/>
              </a:ext>
            </a:extLst>
          </p:cNvPr>
          <p:cNvSpPr txBox="1"/>
          <p:nvPr/>
        </p:nvSpPr>
        <p:spPr>
          <a:xfrm>
            <a:off x="5368108" y="5360438"/>
            <a:ext cx="1596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MPI </a:t>
            </a:r>
            <a:r>
              <a:rPr lang="en-US" b="1" dirty="0" err="1"/>
              <a:t>AlltoAllv</a:t>
            </a:r>
            <a:endParaRPr lang="en-US" b="1" dirty="0"/>
          </a:p>
          <a:p>
            <a:r>
              <a:rPr lang="en-US" b="1" dirty="0"/>
              <a:t>G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3DFFB8C-FC0F-4D54-94D0-0BDD3D69CC99}"/>
              </a:ext>
            </a:extLst>
          </p:cNvPr>
          <p:cNvSpPr txBox="1"/>
          <p:nvPr/>
        </p:nvSpPr>
        <p:spPr>
          <a:xfrm>
            <a:off x="7701348" y="5374117"/>
            <a:ext cx="183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Insertion</a:t>
            </a:r>
          </a:p>
          <a:p>
            <a:r>
              <a:rPr lang="en-US" b="1" dirty="0"/>
              <a:t>G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D29AE12-475A-4351-970A-B7EE50E2BE49}"/>
              </a:ext>
            </a:extLst>
          </p:cNvPr>
          <p:cNvGrpSpPr/>
          <p:nvPr/>
        </p:nvGrpSpPr>
        <p:grpSpPr>
          <a:xfrm>
            <a:off x="562168" y="1069915"/>
            <a:ext cx="859872" cy="3926156"/>
            <a:chOff x="765368" y="758126"/>
            <a:chExt cx="859872" cy="3926156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D5465D1-A975-42EC-8F3F-C70C6658C026}"/>
                </a:ext>
              </a:extLst>
            </p:cNvPr>
            <p:cNvGrpSpPr/>
            <p:nvPr/>
          </p:nvGrpSpPr>
          <p:grpSpPr>
            <a:xfrm>
              <a:off x="765368" y="3372170"/>
              <a:ext cx="859872" cy="1312112"/>
              <a:chOff x="3120591" y="3726903"/>
              <a:chExt cx="859872" cy="1312112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042C227D-70F2-4497-904B-A47737E6AF23}"/>
                  </a:ext>
                </a:extLst>
              </p:cNvPr>
              <p:cNvSpPr/>
              <p:nvPr/>
            </p:nvSpPr>
            <p:spPr>
              <a:xfrm>
                <a:off x="3120591" y="3890917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F20DA74-C9F7-4BD7-8F45-95B916C67460}"/>
                  </a:ext>
                </a:extLst>
              </p:cNvPr>
              <p:cNvSpPr/>
              <p:nvPr/>
            </p:nvSpPr>
            <p:spPr>
              <a:xfrm>
                <a:off x="3120591" y="3726903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7A53D573-EFBC-4482-95C6-D0605CD3E7B8}"/>
                  </a:ext>
                </a:extLst>
              </p:cNvPr>
              <p:cNvSpPr/>
              <p:nvPr/>
            </p:nvSpPr>
            <p:spPr>
              <a:xfrm>
                <a:off x="3120591" y="4218945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1A26FEA2-103F-4175-A687-42A994510516}"/>
                  </a:ext>
                </a:extLst>
              </p:cNvPr>
              <p:cNvSpPr/>
              <p:nvPr/>
            </p:nvSpPr>
            <p:spPr>
              <a:xfrm>
                <a:off x="3120591" y="4054931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8F5CF17-65E6-40B8-B087-263956830A33}"/>
                  </a:ext>
                </a:extLst>
              </p:cNvPr>
              <p:cNvSpPr/>
              <p:nvPr/>
            </p:nvSpPr>
            <p:spPr>
              <a:xfrm>
                <a:off x="3120591" y="4546973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B14E3A0-9996-47EB-8E7B-AA4093AE1E6C}"/>
                  </a:ext>
                </a:extLst>
              </p:cNvPr>
              <p:cNvSpPr/>
              <p:nvPr/>
            </p:nvSpPr>
            <p:spPr>
              <a:xfrm>
                <a:off x="3120591" y="4382959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E97CD0B-EF34-4EEB-A8D9-9A8F65321AD9}"/>
                  </a:ext>
                </a:extLst>
              </p:cNvPr>
              <p:cNvSpPr/>
              <p:nvPr/>
            </p:nvSpPr>
            <p:spPr>
              <a:xfrm>
                <a:off x="3120591" y="4875001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98F3C52-153A-459D-ADBC-E376836421D6}"/>
                  </a:ext>
                </a:extLst>
              </p:cNvPr>
              <p:cNvSpPr/>
              <p:nvPr/>
            </p:nvSpPr>
            <p:spPr>
              <a:xfrm>
                <a:off x="3120591" y="4710987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CBB2D81A-32A2-4E0A-B799-C19F66E69D40}"/>
                  </a:ext>
                </a:extLst>
              </p:cNvPr>
              <p:cNvCxnSpPr>
                <a:cxnSpLocks/>
                <a:stCxn id="138" idx="0"/>
                <a:endCxn id="143" idx="2"/>
              </p:cNvCxnSpPr>
              <p:nvPr/>
            </p:nvCxnSpPr>
            <p:spPr>
              <a:xfrm>
                <a:off x="3550527" y="3726903"/>
                <a:ext cx="0" cy="1312112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1083178-0D1B-4B74-82F6-43E123F610D7}"/>
                </a:ext>
              </a:extLst>
            </p:cNvPr>
            <p:cNvGrpSpPr/>
            <p:nvPr/>
          </p:nvGrpSpPr>
          <p:grpSpPr>
            <a:xfrm>
              <a:off x="765368" y="2072128"/>
              <a:ext cx="859872" cy="1312112"/>
              <a:chOff x="2809740" y="1867929"/>
              <a:chExt cx="859872" cy="1312112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259D94D-FD74-4D6F-96CC-5CA5DAD5D2F5}"/>
                  </a:ext>
                </a:extLst>
              </p:cNvPr>
              <p:cNvSpPr/>
              <p:nvPr/>
            </p:nvSpPr>
            <p:spPr>
              <a:xfrm>
                <a:off x="2809740" y="2031943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346A716-F4D3-4A23-A5F5-DC8AB260624E}"/>
                  </a:ext>
                </a:extLst>
              </p:cNvPr>
              <p:cNvSpPr/>
              <p:nvPr/>
            </p:nvSpPr>
            <p:spPr>
              <a:xfrm>
                <a:off x="2809740" y="1867929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27D8A59-9366-4AC9-AA6C-A30693E19D34}"/>
                  </a:ext>
                </a:extLst>
              </p:cNvPr>
              <p:cNvSpPr/>
              <p:nvPr/>
            </p:nvSpPr>
            <p:spPr>
              <a:xfrm>
                <a:off x="2809740" y="2359971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288E0BD2-D8F9-4004-A13D-3859FEF3AC0A}"/>
                  </a:ext>
                </a:extLst>
              </p:cNvPr>
              <p:cNvSpPr/>
              <p:nvPr/>
            </p:nvSpPr>
            <p:spPr>
              <a:xfrm>
                <a:off x="2809740" y="2195957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1F85603-2488-439E-AFEC-D51A09194347}"/>
                  </a:ext>
                </a:extLst>
              </p:cNvPr>
              <p:cNvSpPr/>
              <p:nvPr/>
            </p:nvSpPr>
            <p:spPr>
              <a:xfrm>
                <a:off x="2809740" y="2687999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E7057E7-8537-45F9-95EF-A56FC1D24757}"/>
                  </a:ext>
                </a:extLst>
              </p:cNvPr>
              <p:cNvSpPr/>
              <p:nvPr/>
            </p:nvSpPr>
            <p:spPr>
              <a:xfrm>
                <a:off x="2809740" y="2523985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DCB1CE6-2072-40AC-9442-8EC4EACF8308}"/>
                  </a:ext>
                </a:extLst>
              </p:cNvPr>
              <p:cNvSpPr/>
              <p:nvPr/>
            </p:nvSpPr>
            <p:spPr>
              <a:xfrm>
                <a:off x="2809740" y="3016027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21DD28C-5DEB-4E18-B5DB-63C0E0771DA6}"/>
                  </a:ext>
                </a:extLst>
              </p:cNvPr>
              <p:cNvSpPr/>
              <p:nvPr/>
            </p:nvSpPr>
            <p:spPr>
              <a:xfrm>
                <a:off x="2809740" y="2852013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241A6B8-D40F-4BB9-94D5-11913517002B}"/>
                  </a:ext>
                </a:extLst>
              </p:cNvPr>
              <p:cNvCxnSpPr>
                <a:cxnSpLocks/>
                <a:stCxn id="129" idx="0"/>
                <a:endCxn id="134" idx="2"/>
              </p:cNvCxnSpPr>
              <p:nvPr/>
            </p:nvCxnSpPr>
            <p:spPr>
              <a:xfrm>
                <a:off x="3239676" y="1867929"/>
                <a:ext cx="0" cy="1312112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5FF8CB8E-E0E4-4B12-B1F8-27D25775EC5F}"/>
                </a:ext>
              </a:extLst>
            </p:cNvPr>
            <p:cNvGrpSpPr/>
            <p:nvPr/>
          </p:nvGrpSpPr>
          <p:grpSpPr>
            <a:xfrm>
              <a:off x="765368" y="758126"/>
              <a:ext cx="859872" cy="1312112"/>
              <a:chOff x="2794500" y="849"/>
              <a:chExt cx="859872" cy="1312112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F37D7AF-1A2B-478B-86B7-C3F6B51E4593}"/>
                  </a:ext>
                </a:extLst>
              </p:cNvPr>
              <p:cNvSpPr/>
              <p:nvPr/>
            </p:nvSpPr>
            <p:spPr>
              <a:xfrm>
                <a:off x="2794500" y="164863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48E92DE-F7EC-4936-BF6E-4FD7C35587A3}"/>
                  </a:ext>
                </a:extLst>
              </p:cNvPr>
              <p:cNvSpPr/>
              <p:nvPr/>
            </p:nvSpPr>
            <p:spPr>
              <a:xfrm>
                <a:off x="2794500" y="849"/>
                <a:ext cx="859872" cy="16401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E8EECC1-8870-4085-8223-95B7C0780BC6}"/>
                  </a:ext>
                </a:extLst>
              </p:cNvPr>
              <p:cNvSpPr/>
              <p:nvPr/>
            </p:nvSpPr>
            <p:spPr>
              <a:xfrm>
                <a:off x="2794500" y="492891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F6FE480-590E-4C67-9D11-2F92CC65A282}"/>
                  </a:ext>
                </a:extLst>
              </p:cNvPr>
              <p:cNvSpPr/>
              <p:nvPr/>
            </p:nvSpPr>
            <p:spPr>
              <a:xfrm>
                <a:off x="2794500" y="328877"/>
                <a:ext cx="859872" cy="16401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AF85275-DD23-4B33-9A66-F11480AF6CF7}"/>
                  </a:ext>
                </a:extLst>
              </p:cNvPr>
              <p:cNvSpPr/>
              <p:nvPr/>
            </p:nvSpPr>
            <p:spPr>
              <a:xfrm>
                <a:off x="2794500" y="820919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772A07C7-2EC9-48E7-AC5B-0B60BFB7E06F}"/>
                  </a:ext>
                </a:extLst>
              </p:cNvPr>
              <p:cNvSpPr/>
              <p:nvPr/>
            </p:nvSpPr>
            <p:spPr>
              <a:xfrm>
                <a:off x="2794500" y="656905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D39CF50-D71D-47FF-B372-BCCFEC6994B3}"/>
                  </a:ext>
                </a:extLst>
              </p:cNvPr>
              <p:cNvSpPr/>
              <p:nvPr/>
            </p:nvSpPr>
            <p:spPr>
              <a:xfrm>
                <a:off x="2794500" y="1148947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F38FB85F-142D-4FBB-86F3-9AA9E3D702C2}"/>
                  </a:ext>
                </a:extLst>
              </p:cNvPr>
              <p:cNvSpPr/>
              <p:nvPr/>
            </p:nvSpPr>
            <p:spPr>
              <a:xfrm>
                <a:off x="2794500" y="984933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CFAC586-2AB3-4840-94C7-55A464E6EC11}"/>
                  </a:ext>
                </a:extLst>
              </p:cNvPr>
              <p:cNvCxnSpPr>
                <a:cxnSpLocks/>
                <a:stCxn id="120" idx="0"/>
                <a:endCxn id="125" idx="2"/>
              </p:cNvCxnSpPr>
              <p:nvPr/>
            </p:nvCxnSpPr>
            <p:spPr>
              <a:xfrm>
                <a:off x="3224436" y="849"/>
                <a:ext cx="0" cy="1312112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7" name="Flowchart: Document 146">
            <a:extLst>
              <a:ext uri="{FF2B5EF4-FFF2-40B4-BE49-F238E27FC236}">
                <a16:creationId xmlns:a16="http://schemas.microsoft.com/office/drawing/2014/main" id="{8C7D52E5-DC00-4EBE-BDF0-D6CFBA4FE847}"/>
              </a:ext>
            </a:extLst>
          </p:cNvPr>
          <p:cNvSpPr/>
          <p:nvPr/>
        </p:nvSpPr>
        <p:spPr>
          <a:xfrm>
            <a:off x="11958265" y="968304"/>
            <a:ext cx="503539" cy="445546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E2E49FE-DE37-4587-871B-397159DC1B70}"/>
              </a:ext>
            </a:extLst>
          </p:cNvPr>
          <p:cNvSpPr/>
          <p:nvPr/>
        </p:nvSpPr>
        <p:spPr>
          <a:xfrm>
            <a:off x="14497704" y="701319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1A203E9-3631-452B-8360-4EEA331C3B3D}"/>
              </a:ext>
            </a:extLst>
          </p:cNvPr>
          <p:cNvSpPr/>
          <p:nvPr/>
        </p:nvSpPr>
        <p:spPr>
          <a:xfrm>
            <a:off x="14497704" y="537305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EFC400C-1FD1-4186-88A7-6E006F0A0AEF}"/>
              </a:ext>
            </a:extLst>
          </p:cNvPr>
          <p:cNvSpPr/>
          <p:nvPr/>
        </p:nvSpPr>
        <p:spPr>
          <a:xfrm>
            <a:off x="14497704" y="1029347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93E277D-2D2B-4EB3-A7BA-79D6AD071ECB}"/>
              </a:ext>
            </a:extLst>
          </p:cNvPr>
          <p:cNvSpPr/>
          <p:nvPr/>
        </p:nvSpPr>
        <p:spPr>
          <a:xfrm>
            <a:off x="14497704" y="865333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A681278-8529-4D3E-A68A-643F9A2062CA}"/>
              </a:ext>
            </a:extLst>
          </p:cNvPr>
          <p:cNvSpPr/>
          <p:nvPr/>
        </p:nvSpPr>
        <p:spPr>
          <a:xfrm>
            <a:off x="14497704" y="1193361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317F2C0-CFBB-461B-808F-3774A40419F6}"/>
              </a:ext>
            </a:extLst>
          </p:cNvPr>
          <p:cNvCxnSpPr>
            <a:cxnSpLocks/>
            <a:stCxn id="149" idx="0"/>
            <a:endCxn id="152" idx="2"/>
          </p:cNvCxnSpPr>
          <p:nvPr/>
        </p:nvCxnSpPr>
        <p:spPr>
          <a:xfrm>
            <a:off x="14927640" y="537305"/>
            <a:ext cx="0" cy="82007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A2D2804-9ACE-48D3-9F4A-9B642F277883}"/>
              </a:ext>
            </a:extLst>
          </p:cNvPr>
          <p:cNvSpPr/>
          <p:nvPr/>
        </p:nvSpPr>
        <p:spPr>
          <a:xfrm>
            <a:off x="14512944" y="2568399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68062B4-5F71-46B5-93B9-B36A13E72F8D}"/>
              </a:ext>
            </a:extLst>
          </p:cNvPr>
          <p:cNvSpPr/>
          <p:nvPr/>
        </p:nvSpPr>
        <p:spPr>
          <a:xfrm>
            <a:off x="14512944" y="2404385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C78A380-F766-42F5-9AB8-540D97AC87A1}"/>
              </a:ext>
            </a:extLst>
          </p:cNvPr>
          <p:cNvSpPr/>
          <p:nvPr/>
        </p:nvSpPr>
        <p:spPr>
          <a:xfrm>
            <a:off x="14512944" y="2896427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4997567-45A6-434C-BE38-9B9AA296A7F9}"/>
              </a:ext>
            </a:extLst>
          </p:cNvPr>
          <p:cNvSpPr/>
          <p:nvPr/>
        </p:nvSpPr>
        <p:spPr>
          <a:xfrm>
            <a:off x="14512944" y="2732413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AF16D89-12C2-400F-ADCE-3E183231FC5B}"/>
              </a:ext>
            </a:extLst>
          </p:cNvPr>
          <p:cNvSpPr/>
          <p:nvPr/>
        </p:nvSpPr>
        <p:spPr>
          <a:xfrm>
            <a:off x="14512944" y="3060441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5BB93CC-B61C-492D-99F8-57902FC359F0}"/>
              </a:ext>
            </a:extLst>
          </p:cNvPr>
          <p:cNvCxnSpPr>
            <a:cxnSpLocks/>
            <a:stCxn id="155" idx="0"/>
            <a:endCxn id="158" idx="2"/>
          </p:cNvCxnSpPr>
          <p:nvPr/>
        </p:nvCxnSpPr>
        <p:spPr>
          <a:xfrm>
            <a:off x="14942880" y="2404385"/>
            <a:ext cx="0" cy="82007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6252761-BB87-49E2-B052-D659CD2FCF20}"/>
              </a:ext>
            </a:extLst>
          </p:cNvPr>
          <p:cNvSpPr/>
          <p:nvPr/>
        </p:nvSpPr>
        <p:spPr>
          <a:xfrm>
            <a:off x="14541570" y="4389273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D22461C-4C9A-4D07-AAC5-871914529F27}"/>
              </a:ext>
            </a:extLst>
          </p:cNvPr>
          <p:cNvSpPr/>
          <p:nvPr/>
        </p:nvSpPr>
        <p:spPr>
          <a:xfrm>
            <a:off x="14541570" y="4225259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D275C94-2725-4002-824F-83CCBF270483}"/>
              </a:ext>
            </a:extLst>
          </p:cNvPr>
          <p:cNvSpPr/>
          <p:nvPr/>
        </p:nvSpPr>
        <p:spPr>
          <a:xfrm>
            <a:off x="14541570" y="4717301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600F0F-C668-4F2E-B623-76FE61E2ED87}"/>
              </a:ext>
            </a:extLst>
          </p:cNvPr>
          <p:cNvSpPr/>
          <p:nvPr/>
        </p:nvSpPr>
        <p:spPr>
          <a:xfrm>
            <a:off x="14541570" y="4553287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273A30C-1711-49DF-844C-5B57C95111E7}"/>
              </a:ext>
            </a:extLst>
          </p:cNvPr>
          <p:cNvSpPr/>
          <p:nvPr/>
        </p:nvSpPr>
        <p:spPr>
          <a:xfrm>
            <a:off x="14541570" y="5045329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9B5F891-7E19-4284-ACE0-B6D47984A782}"/>
              </a:ext>
            </a:extLst>
          </p:cNvPr>
          <p:cNvSpPr/>
          <p:nvPr/>
        </p:nvSpPr>
        <p:spPr>
          <a:xfrm>
            <a:off x="14541570" y="4881315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FB3EDF3-A18B-4B1F-A7CF-60629BD98B50}"/>
              </a:ext>
            </a:extLst>
          </p:cNvPr>
          <p:cNvCxnSpPr>
            <a:cxnSpLocks/>
            <a:stCxn id="161" idx="0"/>
            <a:endCxn id="164" idx="2"/>
          </p:cNvCxnSpPr>
          <p:nvPr/>
        </p:nvCxnSpPr>
        <p:spPr>
          <a:xfrm>
            <a:off x="14971506" y="4225259"/>
            <a:ext cx="0" cy="984084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D71AAC3-C33E-42A1-85A4-C6A658F58D54}"/>
              </a:ext>
            </a:extLst>
          </p:cNvPr>
          <p:cNvCxnSpPr>
            <a:cxnSpLocks/>
            <a:stCxn id="237" idx="3"/>
            <a:endCxn id="149" idx="1"/>
          </p:cNvCxnSpPr>
          <p:nvPr/>
        </p:nvCxnSpPr>
        <p:spPr>
          <a:xfrm flipV="1">
            <a:off x="13328444" y="619312"/>
            <a:ext cx="1169260" cy="104429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6B89FCF0-9F65-4E7E-A627-A0C9A0BBAC0C}"/>
              </a:ext>
            </a:extLst>
          </p:cNvPr>
          <p:cNvCxnSpPr>
            <a:cxnSpLocks/>
            <a:stCxn id="241" idx="3"/>
            <a:endCxn id="152" idx="1"/>
          </p:cNvCxnSpPr>
          <p:nvPr/>
        </p:nvCxnSpPr>
        <p:spPr>
          <a:xfrm flipV="1">
            <a:off x="13328444" y="1275368"/>
            <a:ext cx="1169260" cy="104429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FA5FADA-53EB-41FD-82C0-0A6800D394DD}"/>
              </a:ext>
            </a:extLst>
          </p:cNvPr>
          <p:cNvCxnSpPr>
            <a:cxnSpLocks/>
            <a:stCxn id="240" idx="3"/>
            <a:endCxn id="155" idx="1"/>
          </p:cNvCxnSpPr>
          <p:nvPr/>
        </p:nvCxnSpPr>
        <p:spPr>
          <a:xfrm>
            <a:off x="13328444" y="2483677"/>
            <a:ext cx="1184500" cy="271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81E1DD2-9365-47EA-86D9-5DD10A05E9C3}"/>
              </a:ext>
            </a:extLst>
          </p:cNvPr>
          <p:cNvCxnSpPr>
            <a:cxnSpLocks/>
            <a:stCxn id="226" idx="3"/>
            <a:endCxn id="158" idx="1"/>
          </p:cNvCxnSpPr>
          <p:nvPr/>
        </p:nvCxnSpPr>
        <p:spPr>
          <a:xfrm>
            <a:off x="13328444" y="3141623"/>
            <a:ext cx="1184500" cy="82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4974A93-5F13-48ED-88E8-E45A51DACDA0}"/>
              </a:ext>
            </a:extLst>
          </p:cNvPr>
          <p:cNvCxnSpPr>
            <a:cxnSpLocks/>
            <a:stCxn id="229" idx="3"/>
            <a:endCxn id="161" idx="1"/>
          </p:cNvCxnSpPr>
          <p:nvPr/>
        </p:nvCxnSpPr>
        <p:spPr>
          <a:xfrm>
            <a:off x="13328444" y="3305637"/>
            <a:ext cx="1213126" cy="100162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71C4427-3A02-40A0-8592-3F2C8B0CC073}"/>
              </a:ext>
            </a:extLst>
          </p:cNvPr>
          <p:cNvCxnSpPr>
            <a:cxnSpLocks/>
            <a:stCxn id="232" idx="3"/>
            <a:endCxn id="164" idx="1"/>
          </p:cNvCxnSpPr>
          <p:nvPr/>
        </p:nvCxnSpPr>
        <p:spPr>
          <a:xfrm>
            <a:off x="13328444" y="4125707"/>
            <a:ext cx="1213126" cy="100162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F1582BA-28B4-4B38-A329-CFADB2568BAB}"/>
              </a:ext>
            </a:extLst>
          </p:cNvPr>
          <p:cNvSpPr/>
          <p:nvPr/>
        </p:nvSpPr>
        <p:spPr>
          <a:xfrm>
            <a:off x="18726072" y="699035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54B991C-B79D-4DD1-880F-7F5344FFC52F}"/>
              </a:ext>
            </a:extLst>
          </p:cNvPr>
          <p:cNvSpPr/>
          <p:nvPr/>
        </p:nvSpPr>
        <p:spPr>
          <a:xfrm>
            <a:off x="18726072" y="535021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B2716F7-3F2A-454A-8DF1-AF17441CA72C}"/>
              </a:ext>
            </a:extLst>
          </p:cNvPr>
          <p:cNvSpPr/>
          <p:nvPr/>
        </p:nvSpPr>
        <p:spPr>
          <a:xfrm>
            <a:off x="18726072" y="1027063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6E575513-30C1-42DC-97E4-D7107889AA3A}"/>
              </a:ext>
            </a:extLst>
          </p:cNvPr>
          <p:cNvSpPr/>
          <p:nvPr/>
        </p:nvSpPr>
        <p:spPr>
          <a:xfrm>
            <a:off x="18726072" y="863049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3BCAC65-C293-43EB-A29E-9C8DA35158F2}"/>
              </a:ext>
            </a:extLst>
          </p:cNvPr>
          <p:cNvSpPr/>
          <p:nvPr/>
        </p:nvSpPr>
        <p:spPr>
          <a:xfrm>
            <a:off x="18726072" y="1355091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25BA30E-5766-4679-810A-7281D879BDC1}"/>
              </a:ext>
            </a:extLst>
          </p:cNvPr>
          <p:cNvSpPr/>
          <p:nvPr/>
        </p:nvSpPr>
        <p:spPr>
          <a:xfrm>
            <a:off x="18726072" y="1191077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A7BB690-9C57-49D9-A245-5133E6884582}"/>
              </a:ext>
            </a:extLst>
          </p:cNvPr>
          <p:cNvCxnSpPr>
            <a:cxnSpLocks/>
            <a:stCxn id="174" idx="0"/>
            <a:endCxn id="177" idx="2"/>
          </p:cNvCxnSpPr>
          <p:nvPr/>
        </p:nvCxnSpPr>
        <p:spPr>
          <a:xfrm>
            <a:off x="19156008" y="535021"/>
            <a:ext cx="0" cy="984084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7CA6BCD-D6AD-4127-A611-72112EAF23E7}"/>
              </a:ext>
            </a:extLst>
          </p:cNvPr>
          <p:cNvSpPr/>
          <p:nvPr/>
        </p:nvSpPr>
        <p:spPr>
          <a:xfrm>
            <a:off x="18741312" y="2566115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89D7744-411E-4DC3-9775-0281301953D7}"/>
              </a:ext>
            </a:extLst>
          </p:cNvPr>
          <p:cNvSpPr/>
          <p:nvPr/>
        </p:nvSpPr>
        <p:spPr>
          <a:xfrm>
            <a:off x="18741312" y="2402101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9D6EACF-4E07-4A59-AF4B-434D6EDC3507}"/>
              </a:ext>
            </a:extLst>
          </p:cNvPr>
          <p:cNvSpPr/>
          <p:nvPr/>
        </p:nvSpPr>
        <p:spPr>
          <a:xfrm>
            <a:off x="18741312" y="2894143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B7AE269-BE0B-41A8-B3E0-8BAAB16FB97E}"/>
              </a:ext>
            </a:extLst>
          </p:cNvPr>
          <p:cNvSpPr/>
          <p:nvPr/>
        </p:nvSpPr>
        <p:spPr>
          <a:xfrm>
            <a:off x="18741312" y="2730129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DD5D431-5F5E-4ADA-BC2B-4467A86699E6}"/>
              </a:ext>
            </a:extLst>
          </p:cNvPr>
          <p:cNvSpPr/>
          <p:nvPr/>
        </p:nvSpPr>
        <p:spPr>
          <a:xfrm>
            <a:off x="18741312" y="3058157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F8093CC-A169-4F6F-86C4-E3A8734BC802}"/>
              </a:ext>
            </a:extLst>
          </p:cNvPr>
          <p:cNvCxnSpPr>
            <a:cxnSpLocks/>
            <a:stCxn id="181" idx="0"/>
            <a:endCxn id="184" idx="2"/>
          </p:cNvCxnSpPr>
          <p:nvPr/>
        </p:nvCxnSpPr>
        <p:spPr>
          <a:xfrm>
            <a:off x="19171248" y="2402101"/>
            <a:ext cx="0" cy="820070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BFDFFB14-3A6F-43BE-87F8-D3EB09EF9E63}"/>
              </a:ext>
            </a:extLst>
          </p:cNvPr>
          <p:cNvSpPr/>
          <p:nvPr/>
        </p:nvSpPr>
        <p:spPr>
          <a:xfrm>
            <a:off x="18769938" y="4386989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6D7282D-C326-4B1E-A427-6B8297279CF8}"/>
              </a:ext>
            </a:extLst>
          </p:cNvPr>
          <p:cNvSpPr/>
          <p:nvPr/>
        </p:nvSpPr>
        <p:spPr>
          <a:xfrm>
            <a:off x="18769938" y="4222975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7A2D0FE-EA49-4E29-B292-2200E540798D}"/>
              </a:ext>
            </a:extLst>
          </p:cNvPr>
          <p:cNvSpPr/>
          <p:nvPr/>
        </p:nvSpPr>
        <p:spPr>
          <a:xfrm>
            <a:off x="18769938" y="4715017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C2F65EC-6668-49D7-9BF9-6097C908374E}"/>
              </a:ext>
            </a:extLst>
          </p:cNvPr>
          <p:cNvSpPr/>
          <p:nvPr/>
        </p:nvSpPr>
        <p:spPr>
          <a:xfrm>
            <a:off x="18769938" y="4551003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943CF35B-54A7-4862-9E71-62CD6FE97B5D}"/>
              </a:ext>
            </a:extLst>
          </p:cNvPr>
          <p:cNvSpPr/>
          <p:nvPr/>
        </p:nvSpPr>
        <p:spPr>
          <a:xfrm>
            <a:off x="18769938" y="4879031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BC2DB77-1C5A-4B41-8CC4-1AB44DD72F36}"/>
              </a:ext>
            </a:extLst>
          </p:cNvPr>
          <p:cNvCxnSpPr>
            <a:cxnSpLocks/>
            <a:stCxn id="187" idx="0"/>
            <a:endCxn id="190" idx="2"/>
          </p:cNvCxnSpPr>
          <p:nvPr/>
        </p:nvCxnSpPr>
        <p:spPr>
          <a:xfrm>
            <a:off x="19199874" y="4222975"/>
            <a:ext cx="0" cy="82007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74B1FF2-9F3E-450A-993F-5D111843B1D8}"/>
              </a:ext>
            </a:extLst>
          </p:cNvPr>
          <p:cNvSpPr/>
          <p:nvPr/>
        </p:nvSpPr>
        <p:spPr>
          <a:xfrm>
            <a:off x="16230538" y="533477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67F66D4-A7A7-4232-B80F-15372FEAD8D2}"/>
              </a:ext>
            </a:extLst>
          </p:cNvPr>
          <p:cNvSpPr/>
          <p:nvPr/>
        </p:nvSpPr>
        <p:spPr>
          <a:xfrm>
            <a:off x="16230538" y="861505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32FABB6-83D4-4D2C-B742-635093643EBC}"/>
              </a:ext>
            </a:extLst>
          </p:cNvPr>
          <p:cNvSpPr/>
          <p:nvPr/>
        </p:nvSpPr>
        <p:spPr>
          <a:xfrm>
            <a:off x="16230538" y="697491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ED09395-AD77-4625-B573-28DD0545FB14}"/>
              </a:ext>
            </a:extLst>
          </p:cNvPr>
          <p:cNvSpPr/>
          <p:nvPr/>
        </p:nvSpPr>
        <p:spPr>
          <a:xfrm>
            <a:off x="16230538" y="1189533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1FCB029-C104-419A-B684-79FEBCA3FF91}"/>
              </a:ext>
            </a:extLst>
          </p:cNvPr>
          <p:cNvSpPr/>
          <p:nvPr/>
        </p:nvSpPr>
        <p:spPr>
          <a:xfrm>
            <a:off x="16230538" y="1025519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DA4A190-5EF5-44BF-A621-A8FF7221117B}"/>
              </a:ext>
            </a:extLst>
          </p:cNvPr>
          <p:cNvCxnSpPr>
            <a:cxnSpLocks/>
            <a:stCxn id="192" idx="0"/>
            <a:endCxn id="195" idx="2"/>
          </p:cNvCxnSpPr>
          <p:nvPr/>
        </p:nvCxnSpPr>
        <p:spPr>
          <a:xfrm>
            <a:off x="16660474" y="533477"/>
            <a:ext cx="0" cy="82007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6AE3222-D252-455F-BDC0-B59FB919D83F}"/>
              </a:ext>
            </a:extLst>
          </p:cNvPr>
          <p:cNvSpPr/>
          <p:nvPr/>
        </p:nvSpPr>
        <p:spPr>
          <a:xfrm>
            <a:off x="16284916" y="2579794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FDFB94E-1999-4412-8268-9B897BB6D0ED}"/>
              </a:ext>
            </a:extLst>
          </p:cNvPr>
          <p:cNvSpPr/>
          <p:nvPr/>
        </p:nvSpPr>
        <p:spPr>
          <a:xfrm>
            <a:off x="16284916" y="2415780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8F648C7-547E-475A-933C-67DAECBCDA00}"/>
              </a:ext>
            </a:extLst>
          </p:cNvPr>
          <p:cNvSpPr/>
          <p:nvPr/>
        </p:nvSpPr>
        <p:spPr>
          <a:xfrm>
            <a:off x="16284916" y="2907822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F2FACCF-176F-42DA-A0CA-5B002ECD1663}"/>
              </a:ext>
            </a:extLst>
          </p:cNvPr>
          <p:cNvSpPr/>
          <p:nvPr/>
        </p:nvSpPr>
        <p:spPr>
          <a:xfrm>
            <a:off x="16284916" y="2743808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75B25B7-8B88-41CD-B3F0-421C798BB4B0}"/>
              </a:ext>
            </a:extLst>
          </p:cNvPr>
          <p:cNvSpPr/>
          <p:nvPr/>
        </p:nvSpPr>
        <p:spPr>
          <a:xfrm>
            <a:off x="16284916" y="3071836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AC848CA-0E6D-4F6F-8E55-55C5DC5521A8}"/>
              </a:ext>
            </a:extLst>
          </p:cNvPr>
          <p:cNvCxnSpPr>
            <a:cxnSpLocks/>
            <a:stCxn id="199" idx="0"/>
            <a:endCxn id="202" idx="2"/>
          </p:cNvCxnSpPr>
          <p:nvPr/>
        </p:nvCxnSpPr>
        <p:spPr>
          <a:xfrm>
            <a:off x="16714852" y="2415780"/>
            <a:ext cx="0" cy="82007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6594296A-C174-4B72-942F-295624ABA0C4}"/>
              </a:ext>
            </a:extLst>
          </p:cNvPr>
          <p:cNvSpPr/>
          <p:nvPr/>
        </p:nvSpPr>
        <p:spPr>
          <a:xfrm>
            <a:off x="16313542" y="4400668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17C1A3D-4B3D-4540-AA14-FE70813EB299}"/>
              </a:ext>
            </a:extLst>
          </p:cNvPr>
          <p:cNvSpPr/>
          <p:nvPr/>
        </p:nvSpPr>
        <p:spPr>
          <a:xfrm>
            <a:off x="16313542" y="4236654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5DF7868-80D9-40BE-BC9E-E6A9643098C1}"/>
              </a:ext>
            </a:extLst>
          </p:cNvPr>
          <p:cNvSpPr/>
          <p:nvPr/>
        </p:nvSpPr>
        <p:spPr>
          <a:xfrm>
            <a:off x="16313542" y="4728696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5E7DF52-7A77-4181-8448-8FE7EEFACB04}"/>
              </a:ext>
            </a:extLst>
          </p:cNvPr>
          <p:cNvSpPr/>
          <p:nvPr/>
        </p:nvSpPr>
        <p:spPr>
          <a:xfrm>
            <a:off x="16313542" y="4564682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1419290-CA96-4507-87D2-6F59D2E1F250}"/>
              </a:ext>
            </a:extLst>
          </p:cNvPr>
          <p:cNvSpPr/>
          <p:nvPr/>
        </p:nvSpPr>
        <p:spPr>
          <a:xfrm>
            <a:off x="16313542" y="5056724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B94EF936-5845-413D-9DC9-D8499594ED80}"/>
              </a:ext>
            </a:extLst>
          </p:cNvPr>
          <p:cNvSpPr/>
          <p:nvPr/>
        </p:nvSpPr>
        <p:spPr>
          <a:xfrm>
            <a:off x="16313542" y="4892710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06857A-655A-4E00-8A20-1A967D073F74}"/>
              </a:ext>
            </a:extLst>
          </p:cNvPr>
          <p:cNvCxnSpPr>
            <a:cxnSpLocks/>
            <a:stCxn id="205" idx="0"/>
            <a:endCxn id="208" idx="2"/>
          </p:cNvCxnSpPr>
          <p:nvPr/>
        </p:nvCxnSpPr>
        <p:spPr>
          <a:xfrm>
            <a:off x="16743478" y="4236654"/>
            <a:ext cx="0" cy="984084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" name="Picture 211">
            <a:extLst>
              <a:ext uri="{FF2B5EF4-FFF2-40B4-BE49-F238E27FC236}">
                <a16:creationId xmlns:a16="http://schemas.microsoft.com/office/drawing/2014/main" id="{1739A174-D181-4ED7-B422-F1E78800A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126" y="525578"/>
            <a:ext cx="3120017" cy="1222888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991F955E-A667-4C18-80F0-00673949E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4954" y="2343049"/>
            <a:ext cx="3120017" cy="1222888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BD8208A0-9C04-4455-8327-C27A16249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4720" y="4117846"/>
            <a:ext cx="3120017" cy="1222888"/>
          </a:xfrm>
          <a:prstGeom prst="rect">
            <a:avLst/>
          </a:prstGeom>
        </p:spPr>
      </p:pic>
      <p:sp>
        <p:nvSpPr>
          <p:cNvPr id="215" name="Arrow: Right 214">
            <a:extLst>
              <a:ext uri="{FF2B5EF4-FFF2-40B4-BE49-F238E27FC236}">
                <a16:creationId xmlns:a16="http://schemas.microsoft.com/office/drawing/2014/main" id="{5E1BB45D-CA99-4F35-A056-A38BC7D626D8}"/>
              </a:ext>
            </a:extLst>
          </p:cNvPr>
          <p:cNvSpPr/>
          <p:nvPr/>
        </p:nvSpPr>
        <p:spPr>
          <a:xfrm>
            <a:off x="19746633" y="983052"/>
            <a:ext cx="556359" cy="36665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Arrow: Right 215">
            <a:extLst>
              <a:ext uri="{FF2B5EF4-FFF2-40B4-BE49-F238E27FC236}">
                <a16:creationId xmlns:a16="http://schemas.microsoft.com/office/drawing/2014/main" id="{BBD3F743-2916-4188-9008-3B2A914B1374}"/>
              </a:ext>
            </a:extLst>
          </p:cNvPr>
          <p:cNvSpPr/>
          <p:nvPr/>
        </p:nvSpPr>
        <p:spPr>
          <a:xfrm>
            <a:off x="19746633" y="2907822"/>
            <a:ext cx="556359" cy="36665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Arrow: Right 216">
            <a:extLst>
              <a:ext uri="{FF2B5EF4-FFF2-40B4-BE49-F238E27FC236}">
                <a16:creationId xmlns:a16="http://schemas.microsoft.com/office/drawing/2014/main" id="{67D0D379-0E14-4873-BF97-F866DCBE5C3A}"/>
              </a:ext>
            </a:extLst>
          </p:cNvPr>
          <p:cNvSpPr/>
          <p:nvPr/>
        </p:nvSpPr>
        <p:spPr>
          <a:xfrm>
            <a:off x="19746633" y="4727838"/>
            <a:ext cx="556359" cy="36665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Arrow: Right 217">
            <a:extLst>
              <a:ext uri="{FF2B5EF4-FFF2-40B4-BE49-F238E27FC236}">
                <a16:creationId xmlns:a16="http://schemas.microsoft.com/office/drawing/2014/main" id="{8608DCDB-F26B-4FF3-A9DD-7BCB31CED695}"/>
              </a:ext>
            </a:extLst>
          </p:cNvPr>
          <p:cNvSpPr/>
          <p:nvPr/>
        </p:nvSpPr>
        <p:spPr>
          <a:xfrm>
            <a:off x="15563917" y="1014192"/>
            <a:ext cx="556359" cy="3666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Arrow: Right 218">
            <a:extLst>
              <a:ext uri="{FF2B5EF4-FFF2-40B4-BE49-F238E27FC236}">
                <a16:creationId xmlns:a16="http://schemas.microsoft.com/office/drawing/2014/main" id="{FAC4B4D0-6EE8-47A3-A37F-F0838E02027C}"/>
              </a:ext>
            </a:extLst>
          </p:cNvPr>
          <p:cNvSpPr/>
          <p:nvPr/>
        </p:nvSpPr>
        <p:spPr>
          <a:xfrm>
            <a:off x="15549208" y="2897989"/>
            <a:ext cx="556359" cy="3666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Arrow: Right 219">
            <a:extLst>
              <a:ext uri="{FF2B5EF4-FFF2-40B4-BE49-F238E27FC236}">
                <a16:creationId xmlns:a16="http://schemas.microsoft.com/office/drawing/2014/main" id="{B1F4763A-BAFA-4BBF-9333-A2059C200897}"/>
              </a:ext>
            </a:extLst>
          </p:cNvPr>
          <p:cNvSpPr/>
          <p:nvPr/>
        </p:nvSpPr>
        <p:spPr>
          <a:xfrm>
            <a:off x="15559208" y="4712145"/>
            <a:ext cx="556359" cy="3666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474622A-B333-4D7E-84A0-1A300872FA45}"/>
              </a:ext>
            </a:extLst>
          </p:cNvPr>
          <p:cNvSpPr txBox="1"/>
          <p:nvPr/>
        </p:nvSpPr>
        <p:spPr>
          <a:xfrm>
            <a:off x="13054012" y="5465862"/>
            <a:ext cx="183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Parallel I/O</a:t>
            </a:r>
          </a:p>
          <a:p>
            <a:r>
              <a:rPr lang="en-US" b="1" dirty="0"/>
              <a:t>T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22BAA2E-DA37-4B27-AF22-619A3DF4EF07}"/>
              </a:ext>
            </a:extLst>
          </p:cNvPr>
          <p:cNvSpPr txBox="1"/>
          <p:nvPr/>
        </p:nvSpPr>
        <p:spPr>
          <a:xfrm>
            <a:off x="15334716" y="5436297"/>
            <a:ext cx="183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Hashing</a:t>
            </a:r>
          </a:p>
          <a:p>
            <a:r>
              <a:rPr lang="en-US" b="1" dirty="0"/>
              <a:t>T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ACA85962-DBF3-429F-8A90-0773C98D2A9B}"/>
              </a:ext>
            </a:extLst>
          </p:cNvPr>
          <p:cNvSpPr txBox="1"/>
          <p:nvPr/>
        </p:nvSpPr>
        <p:spPr>
          <a:xfrm>
            <a:off x="17274512" y="5402223"/>
            <a:ext cx="183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MPI </a:t>
            </a:r>
            <a:r>
              <a:rPr lang="en-US" b="1" dirty="0" err="1"/>
              <a:t>AlltoAllv</a:t>
            </a:r>
            <a:endParaRPr lang="en-US" b="1" dirty="0"/>
          </a:p>
          <a:p>
            <a:r>
              <a:rPr lang="en-US" b="1" dirty="0"/>
              <a:t>T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1673D8F-284E-4EE0-8D6B-D139ADBAACF7}"/>
              </a:ext>
            </a:extLst>
          </p:cNvPr>
          <p:cNvSpPr txBox="1"/>
          <p:nvPr/>
        </p:nvSpPr>
        <p:spPr>
          <a:xfrm>
            <a:off x="19607752" y="5415902"/>
            <a:ext cx="183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Insertion</a:t>
            </a:r>
          </a:p>
          <a:p>
            <a:r>
              <a:rPr lang="en-US" b="1" dirty="0"/>
              <a:t>T</a:t>
            </a: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791CF24F-4C7D-41DA-A4FE-FA8759601E02}"/>
              </a:ext>
            </a:extLst>
          </p:cNvPr>
          <p:cNvGrpSpPr/>
          <p:nvPr/>
        </p:nvGrpSpPr>
        <p:grpSpPr>
          <a:xfrm>
            <a:off x="12468572" y="1581600"/>
            <a:ext cx="859872" cy="2626114"/>
            <a:chOff x="706891" y="8190783"/>
            <a:chExt cx="859872" cy="2626114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586B16B1-2649-47E4-87C2-1A59F8DFCB58}"/>
                </a:ext>
              </a:extLst>
            </p:cNvPr>
            <p:cNvSpPr/>
            <p:nvPr/>
          </p:nvSpPr>
          <p:spPr>
            <a:xfrm>
              <a:off x="706891" y="9668799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86C220B2-DCD9-4A8C-8DB3-A965A1EF3A81}"/>
                </a:ext>
              </a:extLst>
            </p:cNvPr>
            <p:cNvSpPr/>
            <p:nvPr/>
          </p:nvSpPr>
          <p:spPr>
            <a:xfrm>
              <a:off x="706891" y="9504785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43632AA0-B8CE-4C9F-8CD8-4EFFA1291E10}"/>
                </a:ext>
              </a:extLst>
            </p:cNvPr>
            <p:cNvSpPr/>
            <p:nvPr/>
          </p:nvSpPr>
          <p:spPr>
            <a:xfrm>
              <a:off x="706891" y="9996827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1B0432D-6686-407F-923E-2A9D5DF9DA11}"/>
                </a:ext>
              </a:extLst>
            </p:cNvPr>
            <p:cNvSpPr/>
            <p:nvPr/>
          </p:nvSpPr>
          <p:spPr>
            <a:xfrm>
              <a:off x="706891" y="983281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9C9BBD4-30F0-4948-B593-66895D783F87}"/>
                </a:ext>
              </a:extLst>
            </p:cNvPr>
            <p:cNvSpPr/>
            <p:nvPr/>
          </p:nvSpPr>
          <p:spPr>
            <a:xfrm>
              <a:off x="706891" y="10324855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5EB2004-8CB3-4859-AEE5-99872F473D23}"/>
                </a:ext>
              </a:extLst>
            </p:cNvPr>
            <p:cNvSpPr/>
            <p:nvPr/>
          </p:nvSpPr>
          <p:spPr>
            <a:xfrm>
              <a:off x="706891" y="10160841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677EF9B6-AD69-4E77-BD1C-58440F9509C4}"/>
                </a:ext>
              </a:extLst>
            </p:cNvPr>
            <p:cNvSpPr/>
            <p:nvPr/>
          </p:nvSpPr>
          <p:spPr>
            <a:xfrm>
              <a:off x="706891" y="10652883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162BCBA5-B720-4ABE-BFA1-B1E2CFD1F88D}"/>
                </a:ext>
              </a:extLst>
            </p:cNvPr>
            <p:cNvSpPr/>
            <p:nvPr/>
          </p:nvSpPr>
          <p:spPr>
            <a:xfrm>
              <a:off x="706891" y="10488869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2FA79CF-5B7B-4AD1-907F-7F9B122909EA}"/>
                </a:ext>
              </a:extLst>
            </p:cNvPr>
            <p:cNvCxnSpPr>
              <a:cxnSpLocks/>
              <a:stCxn id="227" idx="0"/>
              <a:endCxn id="232" idx="2"/>
            </p:cNvCxnSpPr>
            <p:nvPr/>
          </p:nvCxnSpPr>
          <p:spPr>
            <a:xfrm>
              <a:off x="1136827" y="9504785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4A4B2AE-F8F0-4433-A973-486FDC26DD63}"/>
                </a:ext>
              </a:extLst>
            </p:cNvPr>
            <p:cNvGrpSpPr/>
            <p:nvPr/>
          </p:nvGrpSpPr>
          <p:grpSpPr>
            <a:xfrm>
              <a:off x="706891" y="8190783"/>
              <a:ext cx="859872" cy="1312112"/>
              <a:chOff x="2794500" y="849"/>
              <a:chExt cx="859872" cy="1312112"/>
            </a:xfrm>
          </p:grpSpPr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2A16B67-BDFC-4F96-BE6A-E4C6B9D42D02}"/>
                  </a:ext>
                </a:extLst>
              </p:cNvPr>
              <p:cNvSpPr/>
              <p:nvPr/>
            </p:nvSpPr>
            <p:spPr>
              <a:xfrm>
                <a:off x="2794500" y="164863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8D09E02-BC31-4B0A-BBDC-8C10172C6DB7}"/>
                  </a:ext>
                </a:extLst>
              </p:cNvPr>
              <p:cNvSpPr/>
              <p:nvPr/>
            </p:nvSpPr>
            <p:spPr>
              <a:xfrm>
                <a:off x="2794500" y="849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1862DE82-94AA-4376-B12E-5DA7001A1ABD}"/>
                  </a:ext>
                </a:extLst>
              </p:cNvPr>
              <p:cNvSpPr/>
              <p:nvPr/>
            </p:nvSpPr>
            <p:spPr>
              <a:xfrm>
                <a:off x="2794500" y="492891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C49119A-3CD1-4818-A6D4-2F177ED49114}"/>
                  </a:ext>
                </a:extLst>
              </p:cNvPr>
              <p:cNvSpPr/>
              <p:nvPr/>
            </p:nvSpPr>
            <p:spPr>
              <a:xfrm>
                <a:off x="2794500" y="328877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5F6411D7-749D-4467-AB0F-4DB751C58394}"/>
                  </a:ext>
                </a:extLst>
              </p:cNvPr>
              <p:cNvSpPr/>
              <p:nvPr/>
            </p:nvSpPr>
            <p:spPr>
              <a:xfrm>
                <a:off x="2794500" y="820919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9FF96B7A-6C54-4317-8AAB-03F59AE9F941}"/>
                  </a:ext>
                </a:extLst>
              </p:cNvPr>
              <p:cNvSpPr/>
              <p:nvPr/>
            </p:nvSpPr>
            <p:spPr>
              <a:xfrm>
                <a:off x="2794500" y="656905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C89E2F41-9F36-4A23-9507-3CDDDC4124B5}"/>
                  </a:ext>
                </a:extLst>
              </p:cNvPr>
              <p:cNvSpPr/>
              <p:nvPr/>
            </p:nvSpPr>
            <p:spPr>
              <a:xfrm>
                <a:off x="2794500" y="1148947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7121BE6D-7830-4C1D-B9EE-5438D7E4C930}"/>
                  </a:ext>
                </a:extLst>
              </p:cNvPr>
              <p:cNvSpPr/>
              <p:nvPr/>
            </p:nvSpPr>
            <p:spPr>
              <a:xfrm>
                <a:off x="2794500" y="984933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2A939892-4C42-40A1-ADB5-324767EF5CFD}"/>
                  </a:ext>
                </a:extLst>
              </p:cNvPr>
              <p:cNvCxnSpPr>
                <a:cxnSpLocks/>
                <a:stCxn id="237" idx="0"/>
                <a:endCxn id="242" idx="2"/>
              </p:cNvCxnSpPr>
              <p:nvPr/>
            </p:nvCxnSpPr>
            <p:spPr>
              <a:xfrm>
                <a:off x="3224436" y="849"/>
                <a:ext cx="0" cy="1312112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801CC15F-3080-435A-B520-6DCABA1C59D3}"/>
              </a:ext>
            </a:extLst>
          </p:cNvPr>
          <p:cNvSpPr txBox="1"/>
          <p:nvPr/>
        </p:nvSpPr>
        <p:spPr>
          <a:xfrm>
            <a:off x="9762952" y="5374117"/>
            <a:ext cx="183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Relation</a:t>
            </a:r>
          </a:p>
          <a:p>
            <a:r>
              <a:rPr lang="en-US" b="1" dirty="0"/>
              <a:t>G U T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94FEC197-1BEF-4F28-A950-C249E75950DB}"/>
              </a:ext>
            </a:extLst>
          </p:cNvPr>
          <p:cNvSpPr txBox="1"/>
          <p:nvPr/>
        </p:nvSpPr>
        <p:spPr>
          <a:xfrm>
            <a:off x="21759436" y="5384539"/>
            <a:ext cx="183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Relation</a:t>
            </a:r>
          </a:p>
          <a:p>
            <a:r>
              <a:rPr lang="en-US" b="1" dirty="0"/>
              <a:t>G U T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4B67DC6E-95CF-41B9-AB25-FAE907F8813A}"/>
              </a:ext>
            </a:extLst>
          </p:cNvPr>
          <p:cNvCxnSpPr/>
          <p:nvPr/>
        </p:nvCxnSpPr>
        <p:spPr>
          <a:xfrm>
            <a:off x="4092315" y="6595670"/>
            <a:ext cx="133505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37A99B4F-4D2A-48B8-BA2C-99D59AB9E7DF}"/>
              </a:ext>
            </a:extLst>
          </p:cNvPr>
          <p:cNvSpPr txBox="1"/>
          <p:nvPr/>
        </p:nvSpPr>
        <p:spPr>
          <a:xfrm>
            <a:off x="4631961" y="628087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CB3E013-939E-41DB-AD28-F6594E1CD1FD}"/>
              </a:ext>
            </a:extLst>
          </p:cNvPr>
          <p:cNvCxnSpPr>
            <a:stCxn id="75" idx="3"/>
            <a:endCxn id="45" idx="1"/>
          </p:cNvCxnSpPr>
          <p:nvPr/>
        </p:nvCxnSpPr>
        <p:spPr>
          <a:xfrm flipV="1">
            <a:off x="5223144" y="575243"/>
            <a:ext cx="1596524" cy="13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5A11EBB8-042F-4F5E-9A23-0ACBCA41928F}"/>
              </a:ext>
            </a:extLst>
          </p:cNvPr>
          <p:cNvCxnSpPr>
            <a:cxnSpLocks/>
            <a:stCxn id="79" idx="3"/>
            <a:endCxn id="49" idx="1"/>
          </p:cNvCxnSpPr>
          <p:nvPr/>
        </p:nvCxnSpPr>
        <p:spPr>
          <a:xfrm flipV="1">
            <a:off x="5223144" y="1231299"/>
            <a:ext cx="1596524" cy="13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43007A52-77C4-47EC-BCF3-C9772A38D33B}"/>
              </a:ext>
            </a:extLst>
          </p:cNvPr>
          <p:cNvCxnSpPr>
            <a:cxnSpLocks/>
            <a:stCxn id="84" idx="3"/>
            <a:endCxn id="48" idx="1"/>
          </p:cNvCxnSpPr>
          <p:nvPr/>
        </p:nvCxnSpPr>
        <p:spPr>
          <a:xfrm flipV="1">
            <a:off x="5238384" y="1395313"/>
            <a:ext cx="1581284" cy="1060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32C46E19-D39A-45CC-A992-758D18B9D35D}"/>
              </a:ext>
            </a:extLst>
          </p:cNvPr>
          <p:cNvCxnSpPr>
            <a:cxnSpLocks/>
            <a:stCxn id="83" idx="3"/>
            <a:endCxn id="51" idx="1"/>
          </p:cNvCxnSpPr>
          <p:nvPr/>
        </p:nvCxnSpPr>
        <p:spPr>
          <a:xfrm flipV="1">
            <a:off x="5238384" y="1559327"/>
            <a:ext cx="1581284" cy="1060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6A5E10C7-7043-45EF-9B9A-F0B001093BA8}"/>
              </a:ext>
            </a:extLst>
          </p:cNvPr>
          <p:cNvCxnSpPr>
            <a:cxnSpLocks/>
            <a:stCxn id="93" idx="3"/>
            <a:endCxn id="50" idx="1"/>
          </p:cNvCxnSpPr>
          <p:nvPr/>
        </p:nvCxnSpPr>
        <p:spPr>
          <a:xfrm flipV="1">
            <a:off x="5267010" y="1723341"/>
            <a:ext cx="1552658" cy="2553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3D16CFBC-9326-4685-AB9B-51CD70566D24}"/>
              </a:ext>
            </a:extLst>
          </p:cNvPr>
          <p:cNvCxnSpPr>
            <a:cxnSpLocks/>
            <a:stCxn id="78" idx="3"/>
            <a:endCxn id="67" idx="1"/>
          </p:cNvCxnSpPr>
          <p:nvPr/>
        </p:nvCxnSpPr>
        <p:spPr>
          <a:xfrm>
            <a:off x="5223144" y="1408992"/>
            <a:ext cx="1640390" cy="2854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93BC9853-95AC-41D7-9746-F377F0D30BAD}"/>
              </a:ext>
            </a:extLst>
          </p:cNvPr>
          <p:cNvCxnSpPr>
            <a:cxnSpLocks/>
            <a:stCxn id="81" idx="3"/>
            <a:endCxn id="66" idx="1"/>
          </p:cNvCxnSpPr>
          <p:nvPr/>
        </p:nvCxnSpPr>
        <p:spPr>
          <a:xfrm>
            <a:off x="5223144" y="1573006"/>
            <a:ext cx="1640390" cy="2854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48C9915E-F740-49EF-8CC5-1234DAAE3B79}"/>
              </a:ext>
            </a:extLst>
          </p:cNvPr>
          <p:cNvCxnSpPr>
            <a:cxnSpLocks/>
            <a:stCxn id="86" idx="3"/>
            <a:endCxn id="69" idx="1"/>
          </p:cNvCxnSpPr>
          <p:nvPr/>
        </p:nvCxnSpPr>
        <p:spPr>
          <a:xfrm>
            <a:off x="5238384" y="2784030"/>
            <a:ext cx="1625150" cy="1807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E4393E0-3E26-44C4-B619-DA77B581E664}"/>
              </a:ext>
            </a:extLst>
          </p:cNvPr>
          <p:cNvCxnSpPr>
            <a:cxnSpLocks/>
            <a:stCxn id="85" idx="3"/>
            <a:endCxn id="68" idx="1"/>
          </p:cNvCxnSpPr>
          <p:nvPr/>
        </p:nvCxnSpPr>
        <p:spPr>
          <a:xfrm>
            <a:off x="5238384" y="2948044"/>
            <a:ext cx="1625150" cy="1807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992E8D67-F2BA-4F43-BFC6-2FDF40E694FB}"/>
              </a:ext>
            </a:extLst>
          </p:cNvPr>
          <p:cNvCxnSpPr>
            <a:cxnSpLocks/>
            <a:stCxn id="97" idx="3"/>
            <a:endCxn id="71" idx="1"/>
          </p:cNvCxnSpPr>
          <p:nvPr/>
        </p:nvCxnSpPr>
        <p:spPr>
          <a:xfrm flipV="1">
            <a:off x="5267010" y="4919253"/>
            <a:ext cx="1596524" cy="13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D45A8BB1-3CAD-4BC0-BECF-B164842A7BDC}"/>
              </a:ext>
            </a:extLst>
          </p:cNvPr>
          <p:cNvCxnSpPr>
            <a:cxnSpLocks/>
            <a:stCxn id="98" idx="3"/>
            <a:endCxn id="72" idx="1"/>
          </p:cNvCxnSpPr>
          <p:nvPr/>
        </p:nvCxnSpPr>
        <p:spPr>
          <a:xfrm flipV="1">
            <a:off x="5267010" y="5411295"/>
            <a:ext cx="1596524" cy="13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7E218984-3C22-4307-9305-0EB65C1689DB}"/>
              </a:ext>
            </a:extLst>
          </p:cNvPr>
          <p:cNvCxnSpPr>
            <a:cxnSpLocks/>
            <a:stCxn id="94" idx="3"/>
            <a:endCxn id="61" idx="1"/>
          </p:cNvCxnSpPr>
          <p:nvPr/>
        </p:nvCxnSpPr>
        <p:spPr>
          <a:xfrm flipV="1">
            <a:off x="5267010" y="3590421"/>
            <a:ext cx="1567898" cy="1178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4AB7191A-D408-4A36-A1B7-412BA823A75B}"/>
              </a:ext>
            </a:extLst>
          </p:cNvPr>
          <p:cNvCxnSpPr>
            <a:cxnSpLocks/>
            <a:stCxn id="92" idx="3"/>
            <a:endCxn id="59" idx="1"/>
          </p:cNvCxnSpPr>
          <p:nvPr/>
        </p:nvCxnSpPr>
        <p:spPr>
          <a:xfrm flipV="1">
            <a:off x="5267010" y="3262393"/>
            <a:ext cx="1567898" cy="1178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AD1B642C-11A2-4D41-A1A3-08622325C180}"/>
              </a:ext>
            </a:extLst>
          </p:cNvPr>
          <p:cNvCxnSpPr>
            <a:cxnSpLocks/>
            <a:stCxn id="89" idx="3"/>
            <a:endCxn id="60" idx="1"/>
          </p:cNvCxnSpPr>
          <p:nvPr/>
        </p:nvCxnSpPr>
        <p:spPr>
          <a:xfrm flipV="1">
            <a:off x="5238384" y="3098379"/>
            <a:ext cx="1596524" cy="50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2C8A8921-BE03-4D22-A3CC-644F61CBBD46}"/>
              </a:ext>
            </a:extLst>
          </p:cNvPr>
          <p:cNvCxnSpPr>
            <a:cxnSpLocks/>
            <a:stCxn id="88" idx="3"/>
            <a:endCxn id="55" idx="1"/>
          </p:cNvCxnSpPr>
          <p:nvPr/>
        </p:nvCxnSpPr>
        <p:spPr>
          <a:xfrm flipV="1">
            <a:off x="5238384" y="2606337"/>
            <a:ext cx="1596524" cy="50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32B22B0D-B97C-47E8-A100-A78429F43D6C}"/>
              </a:ext>
            </a:extLst>
          </p:cNvPr>
          <p:cNvCxnSpPr>
            <a:cxnSpLocks/>
            <a:stCxn id="80" idx="3"/>
            <a:endCxn id="56" idx="1"/>
          </p:cNvCxnSpPr>
          <p:nvPr/>
        </p:nvCxnSpPr>
        <p:spPr>
          <a:xfrm>
            <a:off x="5223144" y="1737020"/>
            <a:ext cx="1611764" cy="705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FF2FA9FD-25A6-47F1-A73C-D4D3990E4003}"/>
              </a:ext>
            </a:extLst>
          </p:cNvPr>
          <p:cNvCxnSpPr>
            <a:cxnSpLocks/>
          </p:cNvCxnSpPr>
          <p:nvPr/>
        </p:nvCxnSpPr>
        <p:spPr>
          <a:xfrm>
            <a:off x="5375544" y="1889420"/>
            <a:ext cx="1611764" cy="705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B9F3BB31-162E-468D-A8DC-7740D64FADE8}"/>
              </a:ext>
            </a:extLst>
          </p:cNvPr>
          <p:cNvCxnSpPr>
            <a:cxnSpLocks/>
            <a:stCxn id="192" idx="3"/>
            <a:endCxn id="174" idx="1"/>
          </p:cNvCxnSpPr>
          <p:nvPr/>
        </p:nvCxnSpPr>
        <p:spPr>
          <a:xfrm>
            <a:off x="17090410" y="615484"/>
            <a:ext cx="1635662" cy="1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A27211BB-7FAA-40B4-814E-399DDB0DE808}"/>
              </a:ext>
            </a:extLst>
          </p:cNvPr>
          <p:cNvCxnSpPr>
            <a:cxnSpLocks/>
            <a:stCxn id="194" idx="3"/>
            <a:endCxn id="173" idx="1"/>
          </p:cNvCxnSpPr>
          <p:nvPr/>
        </p:nvCxnSpPr>
        <p:spPr>
          <a:xfrm>
            <a:off x="17090410" y="779498"/>
            <a:ext cx="1635662" cy="1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1782D2A2-C315-4ABC-A1B4-4627F8EA48A0}"/>
              </a:ext>
            </a:extLst>
          </p:cNvPr>
          <p:cNvCxnSpPr>
            <a:cxnSpLocks/>
            <a:stCxn id="199" idx="3"/>
            <a:endCxn id="176" idx="1"/>
          </p:cNvCxnSpPr>
          <p:nvPr/>
        </p:nvCxnSpPr>
        <p:spPr>
          <a:xfrm flipV="1">
            <a:off x="17144788" y="945056"/>
            <a:ext cx="1581284" cy="1552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63234242-C40E-46B7-BCA5-37DC91723195}"/>
              </a:ext>
            </a:extLst>
          </p:cNvPr>
          <p:cNvCxnSpPr>
            <a:cxnSpLocks/>
            <a:stCxn id="201" idx="3"/>
            <a:endCxn id="178" idx="1"/>
          </p:cNvCxnSpPr>
          <p:nvPr/>
        </p:nvCxnSpPr>
        <p:spPr>
          <a:xfrm flipV="1">
            <a:off x="17144788" y="1273084"/>
            <a:ext cx="1581284" cy="1552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8C6B2440-A382-4E20-9413-4CFF3E74DE0D}"/>
              </a:ext>
            </a:extLst>
          </p:cNvPr>
          <p:cNvCxnSpPr>
            <a:cxnSpLocks/>
            <a:stCxn id="205" idx="3"/>
            <a:endCxn id="177" idx="1"/>
          </p:cNvCxnSpPr>
          <p:nvPr/>
        </p:nvCxnSpPr>
        <p:spPr>
          <a:xfrm flipV="1">
            <a:off x="17173414" y="1437098"/>
            <a:ext cx="1552658" cy="2881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16E022C8-1BC0-4F8D-B990-E002AE792005}"/>
              </a:ext>
            </a:extLst>
          </p:cNvPr>
          <p:cNvCxnSpPr>
            <a:cxnSpLocks/>
            <a:stCxn id="193" idx="3"/>
            <a:endCxn id="187" idx="1"/>
          </p:cNvCxnSpPr>
          <p:nvPr/>
        </p:nvCxnSpPr>
        <p:spPr>
          <a:xfrm>
            <a:off x="17090410" y="943512"/>
            <a:ext cx="1679528" cy="3361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BFBAF779-8A0A-4509-A216-1BD7BF230588}"/>
              </a:ext>
            </a:extLst>
          </p:cNvPr>
          <p:cNvCxnSpPr>
            <a:cxnSpLocks/>
            <a:stCxn id="196" idx="3"/>
            <a:endCxn id="186" idx="1"/>
          </p:cNvCxnSpPr>
          <p:nvPr/>
        </p:nvCxnSpPr>
        <p:spPr>
          <a:xfrm>
            <a:off x="17090410" y="1107526"/>
            <a:ext cx="1679528" cy="3361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253E9508-D23A-4503-9DDA-1D950A4D1B20}"/>
              </a:ext>
            </a:extLst>
          </p:cNvPr>
          <p:cNvCxnSpPr>
            <a:cxnSpLocks/>
            <a:stCxn id="200" idx="3"/>
            <a:endCxn id="189" idx="1"/>
          </p:cNvCxnSpPr>
          <p:nvPr/>
        </p:nvCxnSpPr>
        <p:spPr>
          <a:xfrm>
            <a:off x="17144788" y="2989829"/>
            <a:ext cx="1625150" cy="1643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7D6C339F-E9AD-4420-9654-634FC8BC6133}"/>
              </a:ext>
            </a:extLst>
          </p:cNvPr>
          <p:cNvCxnSpPr>
            <a:cxnSpLocks/>
            <a:stCxn id="209" idx="3"/>
            <a:endCxn id="188" idx="1"/>
          </p:cNvCxnSpPr>
          <p:nvPr/>
        </p:nvCxnSpPr>
        <p:spPr>
          <a:xfrm flipV="1">
            <a:off x="17173414" y="4797024"/>
            <a:ext cx="1596524" cy="17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8333F776-8DCE-4DCC-9200-B37013A97534}"/>
              </a:ext>
            </a:extLst>
          </p:cNvPr>
          <p:cNvCxnSpPr>
            <a:cxnSpLocks/>
            <a:stCxn id="208" idx="3"/>
            <a:endCxn id="190" idx="1"/>
          </p:cNvCxnSpPr>
          <p:nvPr/>
        </p:nvCxnSpPr>
        <p:spPr>
          <a:xfrm flipV="1">
            <a:off x="17173414" y="4961038"/>
            <a:ext cx="1596524" cy="17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90EF0F21-2BB6-48E4-9001-AE168613CCD3}"/>
              </a:ext>
            </a:extLst>
          </p:cNvPr>
          <p:cNvCxnSpPr>
            <a:cxnSpLocks/>
            <a:stCxn id="195" idx="3"/>
            <a:endCxn id="181" idx="1"/>
          </p:cNvCxnSpPr>
          <p:nvPr/>
        </p:nvCxnSpPr>
        <p:spPr>
          <a:xfrm>
            <a:off x="17090410" y="1271540"/>
            <a:ext cx="1650902" cy="1212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9691B33F-CBCC-425C-9449-E6B56A6D5B07}"/>
              </a:ext>
            </a:extLst>
          </p:cNvPr>
          <p:cNvCxnSpPr>
            <a:cxnSpLocks/>
            <a:stCxn id="202" idx="3"/>
            <a:endCxn id="180" idx="1"/>
          </p:cNvCxnSpPr>
          <p:nvPr/>
        </p:nvCxnSpPr>
        <p:spPr>
          <a:xfrm flipV="1">
            <a:off x="17144788" y="2648122"/>
            <a:ext cx="1596524" cy="50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E611605A-8348-4AAA-ACE6-2F4A5D6A6303}"/>
              </a:ext>
            </a:extLst>
          </p:cNvPr>
          <p:cNvCxnSpPr>
            <a:cxnSpLocks/>
            <a:stCxn id="204" idx="3"/>
            <a:endCxn id="183" idx="1"/>
          </p:cNvCxnSpPr>
          <p:nvPr/>
        </p:nvCxnSpPr>
        <p:spPr>
          <a:xfrm flipV="1">
            <a:off x="17173414" y="2812136"/>
            <a:ext cx="1567898" cy="1670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8A1AD25B-B5D1-4A9B-AE86-1F0E2E679645}"/>
              </a:ext>
            </a:extLst>
          </p:cNvPr>
          <p:cNvCxnSpPr>
            <a:cxnSpLocks/>
            <a:stCxn id="206" idx="3"/>
            <a:endCxn id="184" idx="1"/>
          </p:cNvCxnSpPr>
          <p:nvPr/>
        </p:nvCxnSpPr>
        <p:spPr>
          <a:xfrm flipV="1">
            <a:off x="17173414" y="3140164"/>
            <a:ext cx="1567898" cy="1670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35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Sidharth Kumar</dc:creator>
  <cp:lastModifiedBy>Sidharth Kumar</cp:lastModifiedBy>
  <cp:revision>2</cp:revision>
  <dcterms:created xsi:type="dcterms:W3CDTF">2019-04-10T07:29:11Z</dcterms:created>
  <dcterms:modified xsi:type="dcterms:W3CDTF">2019-04-11T05:21:22Z</dcterms:modified>
</cp:coreProperties>
</file>