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544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67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496484"/>
            <a:ext cx="11658600" cy="3183467"/>
          </a:xfr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4802717"/>
            <a:ext cx="11658600" cy="2207683"/>
          </a:xfrm>
        </p:spPr>
        <p:txBody>
          <a:bodyPr/>
          <a:lstStyle>
            <a:lvl1pPr marL="0" indent="0" algn="ctr">
              <a:buNone/>
              <a:defRPr sz="3060"/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7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3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486834"/>
            <a:ext cx="335184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486834"/>
            <a:ext cx="986123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0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2279652"/>
            <a:ext cx="13407390" cy="3803649"/>
          </a:xfrm>
        </p:spPr>
        <p:txBody>
          <a:bodyPr anchor="b"/>
          <a:lstStyle>
            <a:lvl1pPr>
              <a:defRPr sz="7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6119285"/>
            <a:ext cx="13407390" cy="2000249"/>
          </a:xfrm>
        </p:spPr>
        <p:txBody>
          <a:bodyPr/>
          <a:lstStyle>
            <a:lvl1pPr marL="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1pPr>
            <a:lvl2pPr marL="582930" indent="0">
              <a:buNone/>
              <a:defRPr sz="2550">
                <a:solidFill>
                  <a:schemeClr val="tx1">
                    <a:tint val="75000"/>
                  </a:schemeClr>
                </a:solidFill>
              </a:defRPr>
            </a:lvl2pPr>
            <a:lvl3pPr marL="1165860" indent="0">
              <a:buNone/>
              <a:defRPr sz="2295">
                <a:solidFill>
                  <a:schemeClr val="tx1">
                    <a:tint val="75000"/>
                  </a:schemeClr>
                </a:solidFill>
              </a:defRPr>
            </a:lvl3pPr>
            <a:lvl4pPr marL="17487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4pPr>
            <a:lvl5pPr marL="233172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5pPr>
            <a:lvl6pPr marL="291465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6pPr>
            <a:lvl7pPr marL="349758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7pPr>
            <a:lvl8pPr marL="408051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8pPr>
            <a:lvl9pPr marL="466344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434167"/>
            <a:ext cx="66065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434167"/>
            <a:ext cx="66065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86834"/>
            <a:ext cx="1340739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241551"/>
            <a:ext cx="6576178" cy="1098549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340100"/>
            <a:ext cx="657617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2241551"/>
            <a:ext cx="6608565" cy="1098549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3340100"/>
            <a:ext cx="660856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4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09600"/>
            <a:ext cx="5013602" cy="213360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316567"/>
            <a:ext cx="7869555" cy="6498167"/>
          </a:xfrm>
        </p:spPr>
        <p:txBody>
          <a:bodyPr/>
          <a:lstStyle>
            <a:lvl1pPr>
              <a:defRPr sz="4080"/>
            </a:lvl1pPr>
            <a:lvl2pPr>
              <a:defRPr sz="3570"/>
            </a:lvl2pPr>
            <a:lvl3pPr>
              <a:defRPr sz="3060"/>
            </a:lvl3pPr>
            <a:lvl4pPr>
              <a:defRPr sz="2550"/>
            </a:lvl4pPr>
            <a:lvl5pPr>
              <a:defRPr sz="2550"/>
            </a:lvl5pPr>
            <a:lvl6pPr>
              <a:defRPr sz="2550"/>
            </a:lvl6pPr>
            <a:lvl7pPr>
              <a:defRPr sz="2550"/>
            </a:lvl7pPr>
            <a:lvl8pPr>
              <a:defRPr sz="2550"/>
            </a:lvl8pPr>
            <a:lvl9pPr>
              <a:defRPr sz="2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743200"/>
            <a:ext cx="5013602" cy="5082117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09600"/>
            <a:ext cx="5013602" cy="213360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316567"/>
            <a:ext cx="7869555" cy="6498167"/>
          </a:xfrm>
        </p:spPr>
        <p:txBody>
          <a:bodyPr anchor="t"/>
          <a:lstStyle>
            <a:lvl1pPr marL="0" indent="0">
              <a:buNone/>
              <a:defRPr sz="4080"/>
            </a:lvl1pPr>
            <a:lvl2pPr marL="582930" indent="0">
              <a:buNone/>
              <a:defRPr sz="3570"/>
            </a:lvl2pPr>
            <a:lvl3pPr marL="1165860" indent="0">
              <a:buNone/>
              <a:defRPr sz="3060"/>
            </a:lvl3pPr>
            <a:lvl4pPr marL="1748790" indent="0">
              <a:buNone/>
              <a:defRPr sz="2550"/>
            </a:lvl4pPr>
            <a:lvl5pPr marL="2331720" indent="0">
              <a:buNone/>
              <a:defRPr sz="2550"/>
            </a:lvl5pPr>
            <a:lvl6pPr marL="2914650" indent="0">
              <a:buNone/>
              <a:defRPr sz="2550"/>
            </a:lvl6pPr>
            <a:lvl7pPr marL="3497580" indent="0">
              <a:buNone/>
              <a:defRPr sz="2550"/>
            </a:lvl7pPr>
            <a:lvl8pPr marL="4080510" indent="0">
              <a:buNone/>
              <a:defRPr sz="2550"/>
            </a:lvl8pPr>
            <a:lvl9pPr marL="4663440" indent="0">
              <a:buNone/>
              <a:defRPr sz="25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743200"/>
            <a:ext cx="5013602" cy="5082117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3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486834"/>
            <a:ext cx="134073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434167"/>
            <a:ext cx="134073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8475134"/>
            <a:ext cx="34975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8475134"/>
            <a:ext cx="52463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8475134"/>
            <a:ext cx="34975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65860" rtl="0" eaLnBrk="1" latinLnBrk="0" hangingPunct="1">
        <a:lnSpc>
          <a:spcPct val="90000"/>
        </a:lnSpc>
        <a:spcBef>
          <a:spcPct val="0"/>
        </a:spcBef>
        <a:buNone/>
        <a:defRPr sz="56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465" indent="-291465" algn="l" defTabSz="1165860" rtl="0" eaLnBrk="1" latinLnBrk="0" hangingPunct="1">
        <a:lnSpc>
          <a:spcPct val="90000"/>
        </a:lnSpc>
        <a:spcBef>
          <a:spcPts val="1275"/>
        </a:spcBef>
        <a:buFont typeface="Arial" panose="020B0604020202020204" pitchFamily="34" charset="0"/>
        <a:buChar char="•"/>
        <a:defRPr sz="3570" kern="1200">
          <a:solidFill>
            <a:schemeClr val="tx1"/>
          </a:solidFill>
          <a:latin typeface="+mn-lt"/>
          <a:ea typeface="+mn-ea"/>
          <a:cs typeface="+mn-cs"/>
        </a:defRPr>
      </a:lvl1pPr>
      <a:lvl2pPr marL="87439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45732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204025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62318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320611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78904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37197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95490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2pPr>
      <a:lvl3pPr marL="116586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3pPr>
      <a:lvl4pPr marL="174879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33172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291465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49758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08051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Flowchart: Document 920">
            <a:extLst>
              <a:ext uri="{FF2B5EF4-FFF2-40B4-BE49-F238E27FC236}">
                <a16:creationId xmlns:a16="http://schemas.microsoft.com/office/drawing/2014/main" id="{31938F95-D66B-44DF-9889-09AE68221A3E}"/>
              </a:ext>
            </a:extLst>
          </p:cNvPr>
          <p:cNvSpPr/>
          <p:nvPr/>
        </p:nvSpPr>
        <p:spPr>
          <a:xfrm>
            <a:off x="45719" y="24597"/>
            <a:ext cx="503539" cy="445546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</a:p>
        </p:txBody>
      </p: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EF1935A3-5F87-4D03-9F02-739A591882B4}"/>
              </a:ext>
            </a:extLst>
          </p:cNvPr>
          <p:cNvGrpSpPr/>
          <p:nvPr/>
        </p:nvGrpSpPr>
        <p:grpSpPr>
          <a:xfrm>
            <a:off x="4627748" y="491430"/>
            <a:ext cx="859872" cy="1312112"/>
            <a:chOff x="2794500" y="849"/>
            <a:chExt cx="859872" cy="1312112"/>
          </a:xfrm>
        </p:grpSpPr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D26A26E6-4EA8-42BE-A262-8EF00475672B}"/>
                </a:ext>
              </a:extLst>
            </p:cNvPr>
            <p:cNvSpPr/>
            <p:nvPr/>
          </p:nvSpPr>
          <p:spPr>
            <a:xfrm>
              <a:off x="2794500" y="164863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70663654-B7A0-47DD-8ADD-E63357E40236}"/>
                </a:ext>
              </a:extLst>
            </p:cNvPr>
            <p:cNvSpPr/>
            <p:nvPr/>
          </p:nvSpPr>
          <p:spPr>
            <a:xfrm>
              <a:off x="2794500" y="849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733AAB64-7AEE-40B9-854F-3D1EE2D81CE1}"/>
                </a:ext>
              </a:extLst>
            </p:cNvPr>
            <p:cNvSpPr/>
            <p:nvPr/>
          </p:nvSpPr>
          <p:spPr>
            <a:xfrm>
              <a:off x="2794500" y="49289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5635E246-8664-49A5-9A6A-7ABE502D6940}"/>
                </a:ext>
              </a:extLst>
            </p:cNvPr>
            <p:cNvSpPr/>
            <p:nvPr/>
          </p:nvSpPr>
          <p:spPr>
            <a:xfrm>
              <a:off x="2794500" y="32887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5B802973-7EB9-4553-AC4E-2E262DA77CB3}"/>
                </a:ext>
              </a:extLst>
            </p:cNvPr>
            <p:cNvSpPr/>
            <p:nvPr/>
          </p:nvSpPr>
          <p:spPr>
            <a:xfrm>
              <a:off x="2794500" y="820919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BC76D4C3-3C3B-4BA7-BF11-989A84B5C8DC}"/>
                </a:ext>
              </a:extLst>
            </p:cNvPr>
            <p:cNvSpPr/>
            <p:nvPr/>
          </p:nvSpPr>
          <p:spPr>
            <a:xfrm>
              <a:off x="2794500" y="656905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3CEF16FE-04F6-4FCA-B1C6-29900DEB357E}"/>
                </a:ext>
              </a:extLst>
            </p:cNvPr>
            <p:cNvSpPr/>
            <p:nvPr/>
          </p:nvSpPr>
          <p:spPr>
            <a:xfrm>
              <a:off x="2794500" y="1148947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95E2B9B1-069C-4894-A4F3-DDBA3988484F}"/>
                </a:ext>
              </a:extLst>
            </p:cNvPr>
            <p:cNvSpPr/>
            <p:nvPr/>
          </p:nvSpPr>
          <p:spPr>
            <a:xfrm>
              <a:off x="2794500" y="984933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8" name="Straight Connector 1147">
              <a:extLst>
                <a:ext uri="{FF2B5EF4-FFF2-40B4-BE49-F238E27FC236}">
                  <a16:creationId xmlns:a16="http://schemas.microsoft.com/office/drawing/2014/main" id="{DE87889C-5687-4D84-9983-C07E2B93E7C2}"/>
                </a:ext>
              </a:extLst>
            </p:cNvPr>
            <p:cNvCxnSpPr>
              <a:cxnSpLocks/>
              <a:stCxn id="1141" idx="0"/>
              <a:endCxn id="1146" idx="2"/>
            </p:cNvCxnSpPr>
            <p:nvPr/>
          </p:nvCxnSpPr>
          <p:spPr>
            <a:xfrm>
              <a:off x="3224436" y="849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3" name="Group 922">
            <a:extLst>
              <a:ext uri="{FF2B5EF4-FFF2-40B4-BE49-F238E27FC236}">
                <a16:creationId xmlns:a16="http://schemas.microsoft.com/office/drawing/2014/main" id="{50780ED0-2332-40FB-BD06-B955A85F1EE9}"/>
              </a:ext>
            </a:extLst>
          </p:cNvPr>
          <p:cNvGrpSpPr/>
          <p:nvPr/>
        </p:nvGrpSpPr>
        <p:grpSpPr>
          <a:xfrm>
            <a:off x="4627749" y="3202804"/>
            <a:ext cx="859872" cy="1312112"/>
            <a:chOff x="2809740" y="1867929"/>
            <a:chExt cx="859872" cy="1312112"/>
          </a:xfrm>
        </p:grpSpPr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048F0780-A25E-4F5A-AD39-551714F27346}"/>
                </a:ext>
              </a:extLst>
            </p:cNvPr>
            <p:cNvSpPr/>
            <p:nvPr/>
          </p:nvSpPr>
          <p:spPr>
            <a:xfrm>
              <a:off x="2809740" y="2031943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3E259C35-86E6-42A8-984F-D5F2D45582BF}"/>
                </a:ext>
              </a:extLst>
            </p:cNvPr>
            <p:cNvSpPr/>
            <p:nvPr/>
          </p:nvSpPr>
          <p:spPr>
            <a:xfrm>
              <a:off x="2809740" y="1867929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4CADA5FA-C156-42E0-B5B7-FBFC3897F5A4}"/>
                </a:ext>
              </a:extLst>
            </p:cNvPr>
            <p:cNvSpPr/>
            <p:nvPr/>
          </p:nvSpPr>
          <p:spPr>
            <a:xfrm>
              <a:off x="2809740" y="235997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C316CA09-DC53-4F89-870B-7958B32B3A2B}"/>
                </a:ext>
              </a:extLst>
            </p:cNvPr>
            <p:cNvSpPr/>
            <p:nvPr/>
          </p:nvSpPr>
          <p:spPr>
            <a:xfrm>
              <a:off x="2809740" y="219595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5AB78052-E5D9-47FC-AE75-5FEB01C6DE2C}"/>
                </a:ext>
              </a:extLst>
            </p:cNvPr>
            <p:cNvSpPr/>
            <p:nvPr/>
          </p:nvSpPr>
          <p:spPr>
            <a:xfrm>
              <a:off x="2809740" y="268799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B3FDB30E-0F45-4983-930D-64A901849E77}"/>
                </a:ext>
              </a:extLst>
            </p:cNvPr>
            <p:cNvSpPr/>
            <p:nvPr/>
          </p:nvSpPr>
          <p:spPr>
            <a:xfrm>
              <a:off x="2809740" y="2523985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22EBEC3C-2871-4D19-9637-5EB6273761C7}"/>
                </a:ext>
              </a:extLst>
            </p:cNvPr>
            <p:cNvSpPr/>
            <p:nvPr/>
          </p:nvSpPr>
          <p:spPr>
            <a:xfrm>
              <a:off x="2809740" y="301602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5805C747-1B6F-464A-8950-12745FD0B286}"/>
                </a:ext>
              </a:extLst>
            </p:cNvPr>
            <p:cNvSpPr/>
            <p:nvPr/>
          </p:nvSpPr>
          <p:spPr>
            <a:xfrm>
              <a:off x="2809740" y="285201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9" name="Straight Connector 1138">
              <a:extLst>
                <a:ext uri="{FF2B5EF4-FFF2-40B4-BE49-F238E27FC236}">
                  <a16:creationId xmlns:a16="http://schemas.microsoft.com/office/drawing/2014/main" id="{05C5180A-A6E0-457E-A517-71DC1552FE08}"/>
                </a:ext>
              </a:extLst>
            </p:cNvPr>
            <p:cNvCxnSpPr>
              <a:cxnSpLocks/>
              <a:stCxn id="1132" idx="0"/>
              <a:endCxn id="1137" idx="2"/>
            </p:cNvCxnSpPr>
            <p:nvPr/>
          </p:nvCxnSpPr>
          <p:spPr>
            <a:xfrm>
              <a:off x="3239676" y="1867929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4" name="Group 923">
            <a:extLst>
              <a:ext uri="{FF2B5EF4-FFF2-40B4-BE49-F238E27FC236}">
                <a16:creationId xmlns:a16="http://schemas.microsoft.com/office/drawing/2014/main" id="{6BF08977-3EE3-4238-8E68-D325674F73DC}"/>
              </a:ext>
            </a:extLst>
          </p:cNvPr>
          <p:cNvGrpSpPr/>
          <p:nvPr/>
        </p:nvGrpSpPr>
        <p:grpSpPr>
          <a:xfrm>
            <a:off x="4656375" y="5991864"/>
            <a:ext cx="859872" cy="1312112"/>
            <a:chOff x="3120591" y="3726903"/>
            <a:chExt cx="859872" cy="1312112"/>
          </a:xfrm>
        </p:grpSpPr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CD365CF9-9ECA-4707-89EC-9B96F6BA8054}"/>
                </a:ext>
              </a:extLst>
            </p:cNvPr>
            <p:cNvSpPr/>
            <p:nvPr/>
          </p:nvSpPr>
          <p:spPr>
            <a:xfrm>
              <a:off x="3120591" y="389091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569A1A7F-E455-4022-9D7A-4C0651616285}"/>
                </a:ext>
              </a:extLst>
            </p:cNvPr>
            <p:cNvSpPr/>
            <p:nvPr/>
          </p:nvSpPr>
          <p:spPr>
            <a:xfrm>
              <a:off x="3120591" y="372690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FAE3A621-AD4E-49E0-89CA-E9E2E01DF5AC}"/>
                </a:ext>
              </a:extLst>
            </p:cNvPr>
            <p:cNvSpPr/>
            <p:nvPr/>
          </p:nvSpPr>
          <p:spPr>
            <a:xfrm>
              <a:off x="3120591" y="4218945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95DB23FC-9750-4CE5-808A-4A6DE507716B}"/>
                </a:ext>
              </a:extLst>
            </p:cNvPr>
            <p:cNvSpPr/>
            <p:nvPr/>
          </p:nvSpPr>
          <p:spPr>
            <a:xfrm>
              <a:off x="3120591" y="405493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EBFB7359-DC51-4B94-B56C-3347528ACA46}"/>
                </a:ext>
              </a:extLst>
            </p:cNvPr>
            <p:cNvSpPr/>
            <p:nvPr/>
          </p:nvSpPr>
          <p:spPr>
            <a:xfrm>
              <a:off x="3120591" y="454697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66874E8A-91D3-4413-B43A-E929C974D514}"/>
                </a:ext>
              </a:extLst>
            </p:cNvPr>
            <p:cNvSpPr/>
            <p:nvPr/>
          </p:nvSpPr>
          <p:spPr>
            <a:xfrm>
              <a:off x="3120591" y="438295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A90F56F9-BDB7-49D2-AAE9-4E9A6A284903}"/>
                </a:ext>
              </a:extLst>
            </p:cNvPr>
            <p:cNvSpPr/>
            <p:nvPr/>
          </p:nvSpPr>
          <p:spPr>
            <a:xfrm>
              <a:off x="3120591" y="4875001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E212EEE6-7BC6-420E-8CF4-002BA9313124}"/>
                </a:ext>
              </a:extLst>
            </p:cNvPr>
            <p:cNvSpPr/>
            <p:nvPr/>
          </p:nvSpPr>
          <p:spPr>
            <a:xfrm>
              <a:off x="3120591" y="471098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6AAF5854-B2F7-4E6C-ABE6-F69A8C2008B6}"/>
                </a:ext>
              </a:extLst>
            </p:cNvPr>
            <p:cNvCxnSpPr>
              <a:cxnSpLocks/>
              <a:stCxn id="1123" idx="0"/>
              <a:endCxn id="1128" idx="2"/>
            </p:cNvCxnSpPr>
            <p:nvPr/>
          </p:nvCxnSpPr>
          <p:spPr>
            <a:xfrm>
              <a:off x="3550527" y="3726903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5" name="Straight Arrow Connector 924">
            <a:extLst>
              <a:ext uri="{FF2B5EF4-FFF2-40B4-BE49-F238E27FC236}">
                <a16:creationId xmlns:a16="http://schemas.microsoft.com/office/drawing/2014/main" id="{852E723B-E32C-4E53-A54C-ABF11737F573}"/>
              </a:ext>
            </a:extLst>
          </p:cNvPr>
          <p:cNvCxnSpPr>
            <a:cxnSpLocks/>
            <a:stCxn id="1096" idx="3"/>
            <a:endCxn id="1141" idx="1"/>
          </p:cNvCxnSpPr>
          <p:nvPr/>
        </p:nvCxnSpPr>
        <p:spPr>
          <a:xfrm>
            <a:off x="1467760" y="405167"/>
            <a:ext cx="3159988" cy="1682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782086B5-E47A-4EF6-A9E5-211970982AA5}"/>
              </a:ext>
            </a:extLst>
          </p:cNvPr>
          <p:cNvCxnSpPr>
            <a:cxnSpLocks/>
            <a:stCxn id="1101" idx="3"/>
            <a:endCxn id="1146" idx="1"/>
          </p:cNvCxnSpPr>
          <p:nvPr/>
        </p:nvCxnSpPr>
        <p:spPr>
          <a:xfrm>
            <a:off x="1467760" y="1553265"/>
            <a:ext cx="3159988" cy="1682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Arrow Connector 926">
            <a:extLst>
              <a:ext uri="{FF2B5EF4-FFF2-40B4-BE49-F238E27FC236}">
                <a16:creationId xmlns:a16="http://schemas.microsoft.com/office/drawing/2014/main" id="{8EBFB4CC-BAD8-43C3-BC84-40B7558453D9}"/>
              </a:ext>
            </a:extLst>
          </p:cNvPr>
          <p:cNvCxnSpPr>
            <a:cxnSpLocks/>
            <a:stCxn id="1105" idx="3"/>
            <a:endCxn id="1132" idx="1"/>
          </p:cNvCxnSpPr>
          <p:nvPr/>
        </p:nvCxnSpPr>
        <p:spPr>
          <a:xfrm>
            <a:off x="1467760" y="1719169"/>
            <a:ext cx="3159989" cy="156564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Arrow Connector 927">
            <a:extLst>
              <a:ext uri="{FF2B5EF4-FFF2-40B4-BE49-F238E27FC236}">
                <a16:creationId xmlns:a16="http://schemas.microsoft.com/office/drawing/2014/main" id="{B31E2016-D5A9-4EE5-A9C8-EBD5C6A665DF}"/>
              </a:ext>
            </a:extLst>
          </p:cNvPr>
          <p:cNvCxnSpPr>
            <a:cxnSpLocks/>
            <a:stCxn id="1110" idx="3"/>
            <a:endCxn id="1137" idx="1"/>
          </p:cNvCxnSpPr>
          <p:nvPr/>
        </p:nvCxnSpPr>
        <p:spPr>
          <a:xfrm>
            <a:off x="1467760" y="2867267"/>
            <a:ext cx="3159989" cy="156564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Arrow Connector 928">
            <a:extLst>
              <a:ext uri="{FF2B5EF4-FFF2-40B4-BE49-F238E27FC236}">
                <a16:creationId xmlns:a16="http://schemas.microsoft.com/office/drawing/2014/main" id="{38560F9B-2013-4716-87DC-676AC7A9129C}"/>
              </a:ext>
            </a:extLst>
          </p:cNvPr>
          <p:cNvCxnSpPr>
            <a:cxnSpLocks/>
            <a:stCxn id="1114" idx="3"/>
            <a:endCxn id="1123" idx="1"/>
          </p:cNvCxnSpPr>
          <p:nvPr/>
        </p:nvCxnSpPr>
        <p:spPr>
          <a:xfrm>
            <a:off x="1467760" y="3019211"/>
            <a:ext cx="3188615" cy="30546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Arrow Connector 929">
            <a:extLst>
              <a:ext uri="{FF2B5EF4-FFF2-40B4-BE49-F238E27FC236}">
                <a16:creationId xmlns:a16="http://schemas.microsoft.com/office/drawing/2014/main" id="{124A441F-83C6-4959-BAC7-C250A66A3CD8}"/>
              </a:ext>
            </a:extLst>
          </p:cNvPr>
          <p:cNvCxnSpPr>
            <a:cxnSpLocks/>
            <a:stCxn id="1119" idx="3"/>
            <a:endCxn id="1128" idx="1"/>
          </p:cNvCxnSpPr>
          <p:nvPr/>
        </p:nvCxnSpPr>
        <p:spPr>
          <a:xfrm>
            <a:off x="1467760" y="4167309"/>
            <a:ext cx="3188615" cy="30546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" name="TextBox 930">
            <a:extLst>
              <a:ext uri="{FF2B5EF4-FFF2-40B4-BE49-F238E27FC236}">
                <a16:creationId xmlns:a16="http://schemas.microsoft.com/office/drawing/2014/main" id="{9D9C543E-3310-41F4-A971-EF128B73909F}"/>
              </a:ext>
            </a:extLst>
          </p:cNvPr>
          <p:cNvSpPr txBox="1"/>
          <p:nvPr/>
        </p:nvSpPr>
        <p:spPr>
          <a:xfrm>
            <a:off x="112496" y="4388311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 I/O</a:t>
            </a:r>
          </a:p>
          <a:p>
            <a:r>
              <a:rPr lang="en-US" b="1" dirty="0"/>
              <a:t>G</a:t>
            </a:r>
          </a:p>
        </p:txBody>
      </p:sp>
      <p:grpSp>
        <p:nvGrpSpPr>
          <p:cNvPr id="932" name="Group 931">
            <a:extLst>
              <a:ext uri="{FF2B5EF4-FFF2-40B4-BE49-F238E27FC236}">
                <a16:creationId xmlns:a16="http://schemas.microsoft.com/office/drawing/2014/main" id="{C7C87871-701C-432C-9A16-27258754E96F}"/>
              </a:ext>
            </a:extLst>
          </p:cNvPr>
          <p:cNvGrpSpPr/>
          <p:nvPr/>
        </p:nvGrpSpPr>
        <p:grpSpPr>
          <a:xfrm>
            <a:off x="607888" y="323160"/>
            <a:ext cx="859872" cy="3926156"/>
            <a:chOff x="765368" y="758126"/>
            <a:chExt cx="859872" cy="3926156"/>
          </a:xfrm>
        </p:grpSpPr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057E6D62-6F10-43A3-91AA-12A4E04E48D7}"/>
                </a:ext>
              </a:extLst>
            </p:cNvPr>
            <p:cNvGrpSpPr/>
            <p:nvPr/>
          </p:nvGrpSpPr>
          <p:grpSpPr>
            <a:xfrm>
              <a:off x="765368" y="3372170"/>
              <a:ext cx="859872" cy="1312112"/>
              <a:chOff x="3120591" y="3726903"/>
              <a:chExt cx="859872" cy="1312112"/>
            </a:xfrm>
          </p:grpSpPr>
          <p:sp>
            <p:nvSpPr>
              <p:cNvPr id="1113" name="Rectangle 1112">
                <a:extLst>
                  <a:ext uri="{FF2B5EF4-FFF2-40B4-BE49-F238E27FC236}">
                    <a16:creationId xmlns:a16="http://schemas.microsoft.com/office/drawing/2014/main" id="{C35A7718-38D1-47B8-9D0A-2BCA4D335FE3}"/>
                  </a:ext>
                </a:extLst>
              </p:cNvPr>
              <p:cNvSpPr/>
              <p:nvPr/>
            </p:nvSpPr>
            <p:spPr>
              <a:xfrm>
                <a:off x="3120591" y="3890917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542053C9-1159-4BA0-BD9D-399804C2915C}"/>
                  </a:ext>
                </a:extLst>
              </p:cNvPr>
              <p:cNvSpPr/>
              <p:nvPr/>
            </p:nvSpPr>
            <p:spPr>
              <a:xfrm>
                <a:off x="3120591" y="3726903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5" name="Rectangle 1114">
                <a:extLst>
                  <a:ext uri="{FF2B5EF4-FFF2-40B4-BE49-F238E27FC236}">
                    <a16:creationId xmlns:a16="http://schemas.microsoft.com/office/drawing/2014/main" id="{756C8346-CD17-455E-9F6E-3AC0F3BAF0FA}"/>
                  </a:ext>
                </a:extLst>
              </p:cNvPr>
              <p:cNvSpPr/>
              <p:nvPr/>
            </p:nvSpPr>
            <p:spPr>
              <a:xfrm>
                <a:off x="3120591" y="4218945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6" name="Rectangle 1115">
                <a:extLst>
                  <a:ext uri="{FF2B5EF4-FFF2-40B4-BE49-F238E27FC236}">
                    <a16:creationId xmlns:a16="http://schemas.microsoft.com/office/drawing/2014/main" id="{D1909885-9CF7-4A24-B0C3-045269B5B249}"/>
                  </a:ext>
                </a:extLst>
              </p:cNvPr>
              <p:cNvSpPr/>
              <p:nvPr/>
            </p:nvSpPr>
            <p:spPr>
              <a:xfrm>
                <a:off x="3120591" y="4054931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Rectangle 1116">
                <a:extLst>
                  <a:ext uri="{FF2B5EF4-FFF2-40B4-BE49-F238E27FC236}">
                    <a16:creationId xmlns:a16="http://schemas.microsoft.com/office/drawing/2014/main" id="{46B55D6F-091D-4F61-9EF0-0F6C281D0B04}"/>
                  </a:ext>
                </a:extLst>
              </p:cNvPr>
              <p:cNvSpPr/>
              <p:nvPr/>
            </p:nvSpPr>
            <p:spPr>
              <a:xfrm>
                <a:off x="3120591" y="4546973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8" name="Rectangle 1117">
                <a:extLst>
                  <a:ext uri="{FF2B5EF4-FFF2-40B4-BE49-F238E27FC236}">
                    <a16:creationId xmlns:a16="http://schemas.microsoft.com/office/drawing/2014/main" id="{99B7CFCD-3658-4B04-B90D-0D4A082C439E}"/>
                  </a:ext>
                </a:extLst>
              </p:cNvPr>
              <p:cNvSpPr/>
              <p:nvPr/>
            </p:nvSpPr>
            <p:spPr>
              <a:xfrm>
                <a:off x="3120591" y="4382959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9" name="Rectangle 1118">
                <a:extLst>
                  <a:ext uri="{FF2B5EF4-FFF2-40B4-BE49-F238E27FC236}">
                    <a16:creationId xmlns:a16="http://schemas.microsoft.com/office/drawing/2014/main" id="{38DE93D2-1EBE-495C-9421-87A3198EFCD4}"/>
                  </a:ext>
                </a:extLst>
              </p:cNvPr>
              <p:cNvSpPr/>
              <p:nvPr/>
            </p:nvSpPr>
            <p:spPr>
              <a:xfrm>
                <a:off x="3120591" y="4875001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0" name="Rectangle 1119">
                <a:extLst>
                  <a:ext uri="{FF2B5EF4-FFF2-40B4-BE49-F238E27FC236}">
                    <a16:creationId xmlns:a16="http://schemas.microsoft.com/office/drawing/2014/main" id="{1997296A-634D-4CD3-8F79-11A29408AE72}"/>
                  </a:ext>
                </a:extLst>
              </p:cNvPr>
              <p:cNvSpPr/>
              <p:nvPr/>
            </p:nvSpPr>
            <p:spPr>
              <a:xfrm>
                <a:off x="3120591" y="4710987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1" name="Straight Connector 1120">
                <a:extLst>
                  <a:ext uri="{FF2B5EF4-FFF2-40B4-BE49-F238E27FC236}">
                    <a16:creationId xmlns:a16="http://schemas.microsoft.com/office/drawing/2014/main" id="{9AFF44ED-21E8-4ABC-8AE6-43C2CF6B4833}"/>
                  </a:ext>
                </a:extLst>
              </p:cNvPr>
              <p:cNvCxnSpPr>
                <a:cxnSpLocks/>
                <a:stCxn id="1114" idx="0"/>
                <a:endCxn id="1119" idx="2"/>
              </p:cNvCxnSpPr>
              <p:nvPr/>
            </p:nvCxnSpPr>
            <p:spPr>
              <a:xfrm>
                <a:off x="3550527" y="3726903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CF411E54-5C09-448F-8EC1-DCAF5F56E7BA}"/>
                </a:ext>
              </a:extLst>
            </p:cNvPr>
            <p:cNvGrpSpPr/>
            <p:nvPr/>
          </p:nvGrpSpPr>
          <p:grpSpPr>
            <a:xfrm>
              <a:off x="765368" y="2072128"/>
              <a:ext cx="859872" cy="1312112"/>
              <a:chOff x="2809740" y="1867929"/>
              <a:chExt cx="859872" cy="1312112"/>
            </a:xfrm>
          </p:grpSpPr>
          <p:sp>
            <p:nvSpPr>
              <p:cNvPr id="1104" name="Rectangle 1103">
                <a:extLst>
                  <a:ext uri="{FF2B5EF4-FFF2-40B4-BE49-F238E27FC236}">
                    <a16:creationId xmlns:a16="http://schemas.microsoft.com/office/drawing/2014/main" id="{07541F4B-43D5-4A63-ABCC-DD9BFC4F562D}"/>
                  </a:ext>
                </a:extLst>
              </p:cNvPr>
              <p:cNvSpPr/>
              <p:nvPr/>
            </p:nvSpPr>
            <p:spPr>
              <a:xfrm>
                <a:off x="2809740" y="2031943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75964BB4-2CCE-4978-9BF1-FF7D468EA3EE}"/>
                  </a:ext>
                </a:extLst>
              </p:cNvPr>
              <p:cNvSpPr/>
              <p:nvPr/>
            </p:nvSpPr>
            <p:spPr>
              <a:xfrm>
                <a:off x="2809740" y="1867929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6" name="Rectangle 1105">
                <a:extLst>
                  <a:ext uri="{FF2B5EF4-FFF2-40B4-BE49-F238E27FC236}">
                    <a16:creationId xmlns:a16="http://schemas.microsoft.com/office/drawing/2014/main" id="{7C69E44B-F3D7-467D-AF07-2EFA4E919B33}"/>
                  </a:ext>
                </a:extLst>
              </p:cNvPr>
              <p:cNvSpPr/>
              <p:nvPr/>
            </p:nvSpPr>
            <p:spPr>
              <a:xfrm>
                <a:off x="2809740" y="2359971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7" name="Rectangle 1106">
                <a:extLst>
                  <a:ext uri="{FF2B5EF4-FFF2-40B4-BE49-F238E27FC236}">
                    <a16:creationId xmlns:a16="http://schemas.microsoft.com/office/drawing/2014/main" id="{EBFE23A2-384A-4C02-A7C0-E9A7328E7C53}"/>
                  </a:ext>
                </a:extLst>
              </p:cNvPr>
              <p:cNvSpPr/>
              <p:nvPr/>
            </p:nvSpPr>
            <p:spPr>
              <a:xfrm>
                <a:off x="2809740" y="2195957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8" name="Rectangle 1107">
                <a:extLst>
                  <a:ext uri="{FF2B5EF4-FFF2-40B4-BE49-F238E27FC236}">
                    <a16:creationId xmlns:a16="http://schemas.microsoft.com/office/drawing/2014/main" id="{775D05E6-60D5-4531-A349-4529B01C3715}"/>
                  </a:ext>
                </a:extLst>
              </p:cNvPr>
              <p:cNvSpPr/>
              <p:nvPr/>
            </p:nvSpPr>
            <p:spPr>
              <a:xfrm>
                <a:off x="2809740" y="2687999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9" name="Rectangle 1108">
                <a:extLst>
                  <a:ext uri="{FF2B5EF4-FFF2-40B4-BE49-F238E27FC236}">
                    <a16:creationId xmlns:a16="http://schemas.microsoft.com/office/drawing/2014/main" id="{10A5266D-974E-4B3D-8AFE-A3940388B037}"/>
                  </a:ext>
                </a:extLst>
              </p:cNvPr>
              <p:cNvSpPr/>
              <p:nvPr/>
            </p:nvSpPr>
            <p:spPr>
              <a:xfrm>
                <a:off x="2809740" y="2523985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0" name="Rectangle 1109">
                <a:extLst>
                  <a:ext uri="{FF2B5EF4-FFF2-40B4-BE49-F238E27FC236}">
                    <a16:creationId xmlns:a16="http://schemas.microsoft.com/office/drawing/2014/main" id="{BD87D117-0D49-48DD-ABAE-64F8A5085CA9}"/>
                  </a:ext>
                </a:extLst>
              </p:cNvPr>
              <p:cNvSpPr/>
              <p:nvPr/>
            </p:nvSpPr>
            <p:spPr>
              <a:xfrm>
                <a:off x="2809740" y="3016027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Rectangle 1110">
                <a:extLst>
                  <a:ext uri="{FF2B5EF4-FFF2-40B4-BE49-F238E27FC236}">
                    <a16:creationId xmlns:a16="http://schemas.microsoft.com/office/drawing/2014/main" id="{92400525-1B1F-40B2-BE4A-7A79097E6A8B}"/>
                  </a:ext>
                </a:extLst>
              </p:cNvPr>
              <p:cNvSpPr/>
              <p:nvPr/>
            </p:nvSpPr>
            <p:spPr>
              <a:xfrm>
                <a:off x="2809740" y="2852013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CE01972E-E762-49F0-B931-2B7702A3FF34}"/>
                  </a:ext>
                </a:extLst>
              </p:cNvPr>
              <p:cNvCxnSpPr>
                <a:cxnSpLocks/>
                <a:stCxn id="1105" idx="0"/>
                <a:endCxn id="1110" idx="2"/>
              </p:cNvCxnSpPr>
              <p:nvPr/>
            </p:nvCxnSpPr>
            <p:spPr>
              <a:xfrm>
                <a:off x="3239676" y="1867929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43429312-9DD2-4BF3-AE7D-E9687193104B}"/>
                </a:ext>
              </a:extLst>
            </p:cNvPr>
            <p:cNvGrpSpPr/>
            <p:nvPr/>
          </p:nvGrpSpPr>
          <p:grpSpPr>
            <a:xfrm>
              <a:off x="765368" y="758126"/>
              <a:ext cx="859872" cy="1312112"/>
              <a:chOff x="2794500" y="849"/>
              <a:chExt cx="859872" cy="1312112"/>
            </a:xfrm>
          </p:grpSpPr>
          <p:sp>
            <p:nvSpPr>
              <p:cNvPr id="1095" name="Rectangle 1094">
                <a:extLst>
                  <a:ext uri="{FF2B5EF4-FFF2-40B4-BE49-F238E27FC236}">
                    <a16:creationId xmlns:a16="http://schemas.microsoft.com/office/drawing/2014/main" id="{713599CF-6EFC-4B5D-8676-B222DEB633B3}"/>
                  </a:ext>
                </a:extLst>
              </p:cNvPr>
              <p:cNvSpPr/>
              <p:nvPr/>
            </p:nvSpPr>
            <p:spPr>
              <a:xfrm>
                <a:off x="2794500" y="16486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6" name="Rectangle 1095">
                <a:extLst>
                  <a:ext uri="{FF2B5EF4-FFF2-40B4-BE49-F238E27FC236}">
                    <a16:creationId xmlns:a16="http://schemas.microsoft.com/office/drawing/2014/main" id="{718BC75F-88CD-49AB-8F87-462C04AF916B}"/>
                  </a:ext>
                </a:extLst>
              </p:cNvPr>
              <p:cNvSpPr/>
              <p:nvPr/>
            </p:nvSpPr>
            <p:spPr>
              <a:xfrm>
                <a:off x="2794500" y="849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7" name="Rectangle 1096">
                <a:extLst>
                  <a:ext uri="{FF2B5EF4-FFF2-40B4-BE49-F238E27FC236}">
                    <a16:creationId xmlns:a16="http://schemas.microsoft.com/office/drawing/2014/main" id="{70AAE5F6-5F29-46F0-A131-CA231D1145CB}"/>
                  </a:ext>
                </a:extLst>
              </p:cNvPr>
              <p:cNvSpPr/>
              <p:nvPr/>
            </p:nvSpPr>
            <p:spPr>
              <a:xfrm>
                <a:off x="2794500" y="492891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D24AF695-66AF-4C50-BFE8-C28F4B3633B0}"/>
                  </a:ext>
                </a:extLst>
              </p:cNvPr>
              <p:cNvSpPr/>
              <p:nvPr/>
            </p:nvSpPr>
            <p:spPr>
              <a:xfrm>
                <a:off x="2794500" y="328877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0B0759DF-C524-4091-8A43-C59C3594F145}"/>
                  </a:ext>
                </a:extLst>
              </p:cNvPr>
              <p:cNvSpPr/>
              <p:nvPr/>
            </p:nvSpPr>
            <p:spPr>
              <a:xfrm>
                <a:off x="2794500" y="820919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0" name="Rectangle 1099">
                <a:extLst>
                  <a:ext uri="{FF2B5EF4-FFF2-40B4-BE49-F238E27FC236}">
                    <a16:creationId xmlns:a16="http://schemas.microsoft.com/office/drawing/2014/main" id="{D960286D-5048-4EB3-915D-E6F3AE1B1A68}"/>
                  </a:ext>
                </a:extLst>
              </p:cNvPr>
              <p:cNvSpPr/>
              <p:nvPr/>
            </p:nvSpPr>
            <p:spPr>
              <a:xfrm>
                <a:off x="2794500" y="656905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F327413F-7FA1-4426-A79A-210E5D19D4DB}"/>
                  </a:ext>
                </a:extLst>
              </p:cNvPr>
              <p:cNvSpPr/>
              <p:nvPr/>
            </p:nvSpPr>
            <p:spPr>
              <a:xfrm>
                <a:off x="2794500" y="1148947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373E283E-2148-482E-AAB7-B46653BC272B}"/>
                  </a:ext>
                </a:extLst>
              </p:cNvPr>
              <p:cNvSpPr/>
              <p:nvPr/>
            </p:nvSpPr>
            <p:spPr>
              <a:xfrm>
                <a:off x="2794500" y="98493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BEEDCFB3-1A6C-4053-9525-FB57C9F45CAA}"/>
                  </a:ext>
                </a:extLst>
              </p:cNvPr>
              <p:cNvCxnSpPr>
                <a:cxnSpLocks/>
                <a:stCxn id="1096" idx="0"/>
                <a:endCxn id="1101" idx="2"/>
              </p:cNvCxnSpPr>
              <p:nvPr/>
            </p:nvCxnSpPr>
            <p:spPr>
              <a:xfrm>
                <a:off x="3224436" y="849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3" name="Flowchart: Document 932">
            <a:extLst>
              <a:ext uri="{FF2B5EF4-FFF2-40B4-BE49-F238E27FC236}">
                <a16:creationId xmlns:a16="http://schemas.microsoft.com/office/drawing/2014/main" id="{9D79808A-CC6B-4B63-AD08-E3782591CD53}"/>
              </a:ext>
            </a:extLst>
          </p:cNvPr>
          <p:cNvSpPr/>
          <p:nvPr/>
        </p:nvSpPr>
        <p:spPr>
          <a:xfrm>
            <a:off x="45720" y="5255344"/>
            <a:ext cx="503539" cy="445546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</a:p>
        </p:txBody>
      </p:sp>
      <p:grpSp>
        <p:nvGrpSpPr>
          <p:cNvPr id="934" name="Group 933">
            <a:extLst>
              <a:ext uri="{FF2B5EF4-FFF2-40B4-BE49-F238E27FC236}">
                <a16:creationId xmlns:a16="http://schemas.microsoft.com/office/drawing/2014/main" id="{B8B5BE48-5A63-4CB2-8D6C-663A7CAD7755}"/>
              </a:ext>
            </a:extLst>
          </p:cNvPr>
          <p:cNvGrpSpPr/>
          <p:nvPr/>
        </p:nvGrpSpPr>
        <p:grpSpPr>
          <a:xfrm>
            <a:off x="4633708" y="1796653"/>
            <a:ext cx="859872" cy="820070"/>
            <a:chOff x="3487325" y="7704765"/>
            <a:chExt cx="859872" cy="820070"/>
          </a:xfrm>
        </p:grpSpPr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E243FA6F-404F-4F54-96AB-3EDEFF906213}"/>
                </a:ext>
              </a:extLst>
            </p:cNvPr>
            <p:cNvSpPr/>
            <p:nvPr/>
          </p:nvSpPr>
          <p:spPr>
            <a:xfrm>
              <a:off x="3487325" y="7868779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F471641-7AFE-41EC-BC87-6793AA98C295}"/>
                </a:ext>
              </a:extLst>
            </p:cNvPr>
            <p:cNvSpPr/>
            <p:nvPr/>
          </p:nvSpPr>
          <p:spPr>
            <a:xfrm>
              <a:off x="3487325" y="7704765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F74B4AD4-C40B-4092-9768-C5FB9291D995}"/>
                </a:ext>
              </a:extLst>
            </p:cNvPr>
            <p:cNvSpPr/>
            <p:nvPr/>
          </p:nvSpPr>
          <p:spPr>
            <a:xfrm>
              <a:off x="3487325" y="8196807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BAE89C6-893F-4CDF-925B-2F7D83789FD1}"/>
                </a:ext>
              </a:extLst>
            </p:cNvPr>
            <p:cNvSpPr/>
            <p:nvPr/>
          </p:nvSpPr>
          <p:spPr>
            <a:xfrm>
              <a:off x="3487325" y="803279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25E0D06B-3242-44FC-8907-45AA96A17D83}"/>
                </a:ext>
              </a:extLst>
            </p:cNvPr>
            <p:cNvSpPr/>
            <p:nvPr/>
          </p:nvSpPr>
          <p:spPr>
            <a:xfrm>
              <a:off x="3487325" y="836082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8EEC3A8F-16A4-4A13-8F05-D014D015DA28}"/>
                </a:ext>
              </a:extLst>
            </p:cNvPr>
            <p:cNvCxnSpPr>
              <a:cxnSpLocks/>
              <a:stCxn id="1087" idx="0"/>
              <a:endCxn id="1090" idx="2"/>
            </p:cNvCxnSpPr>
            <p:nvPr/>
          </p:nvCxnSpPr>
          <p:spPr>
            <a:xfrm>
              <a:off x="3917261" y="7704765"/>
              <a:ext cx="0" cy="82007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5" name="Group 934">
            <a:extLst>
              <a:ext uri="{FF2B5EF4-FFF2-40B4-BE49-F238E27FC236}">
                <a16:creationId xmlns:a16="http://schemas.microsoft.com/office/drawing/2014/main" id="{ED49E325-4462-4F64-AB93-E020B4A9BA20}"/>
              </a:ext>
            </a:extLst>
          </p:cNvPr>
          <p:cNvGrpSpPr/>
          <p:nvPr/>
        </p:nvGrpSpPr>
        <p:grpSpPr>
          <a:xfrm>
            <a:off x="4630090" y="4504402"/>
            <a:ext cx="859872" cy="820070"/>
            <a:chOff x="3502565" y="9571845"/>
            <a:chExt cx="859872" cy="820070"/>
          </a:xfrm>
        </p:grpSpPr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5013FDFE-EE86-4812-BF50-818B678632D0}"/>
                </a:ext>
              </a:extLst>
            </p:cNvPr>
            <p:cNvSpPr/>
            <p:nvPr/>
          </p:nvSpPr>
          <p:spPr>
            <a:xfrm>
              <a:off x="3502565" y="9735859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3BC7CCE9-DC68-401C-8F25-C1BB9003C1F9}"/>
                </a:ext>
              </a:extLst>
            </p:cNvPr>
            <p:cNvSpPr/>
            <p:nvPr/>
          </p:nvSpPr>
          <p:spPr>
            <a:xfrm>
              <a:off x="3502565" y="9571845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0C0AA858-C095-488C-9C7B-8B3A375368CC}"/>
                </a:ext>
              </a:extLst>
            </p:cNvPr>
            <p:cNvSpPr/>
            <p:nvPr/>
          </p:nvSpPr>
          <p:spPr>
            <a:xfrm>
              <a:off x="3502565" y="1006388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4A181147-DE0F-4D51-9B1C-6471A50B1CF1}"/>
                </a:ext>
              </a:extLst>
            </p:cNvPr>
            <p:cNvSpPr/>
            <p:nvPr/>
          </p:nvSpPr>
          <p:spPr>
            <a:xfrm>
              <a:off x="3502565" y="9899873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7A32A8B1-286A-4F6C-9E70-C413A73243CC}"/>
                </a:ext>
              </a:extLst>
            </p:cNvPr>
            <p:cNvSpPr/>
            <p:nvPr/>
          </p:nvSpPr>
          <p:spPr>
            <a:xfrm>
              <a:off x="3502565" y="1022790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7896E5CA-8313-4FC7-A95E-613022CA8406}"/>
                </a:ext>
              </a:extLst>
            </p:cNvPr>
            <p:cNvCxnSpPr>
              <a:cxnSpLocks/>
              <a:stCxn id="1081" idx="0"/>
              <a:endCxn id="1084" idx="2"/>
            </p:cNvCxnSpPr>
            <p:nvPr/>
          </p:nvCxnSpPr>
          <p:spPr>
            <a:xfrm>
              <a:off x="3932501" y="9571845"/>
              <a:ext cx="0" cy="82007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783299E5-99C2-47BD-92F1-C5C1BB2F23A7}"/>
              </a:ext>
            </a:extLst>
          </p:cNvPr>
          <p:cNvGrpSpPr/>
          <p:nvPr/>
        </p:nvGrpSpPr>
        <p:grpSpPr>
          <a:xfrm>
            <a:off x="4663606" y="7308370"/>
            <a:ext cx="859872" cy="984084"/>
            <a:chOff x="3531191" y="11392719"/>
            <a:chExt cx="859872" cy="984084"/>
          </a:xfrm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E53731FC-C7EE-4EFE-82EE-52C524B9C588}"/>
                </a:ext>
              </a:extLst>
            </p:cNvPr>
            <p:cNvSpPr/>
            <p:nvPr/>
          </p:nvSpPr>
          <p:spPr>
            <a:xfrm>
              <a:off x="3531191" y="11556733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C2E4A2D7-7A5A-47FC-8EFE-84776E9F79F8}"/>
                </a:ext>
              </a:extLst>
            </p:cNvPr>
            <p:cNvSpPr/>
            <p:nvPr/>
          </p:nvSpPr>
          <p:spPr>
            <a:xfrm>
              <a:off x="3531191" y="11392719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5EB19EA5-AA09-49EF-B548-BFB1954E6C09}"/>
                </a:ext>
              </a:extLst>
            </p:cNvPr>
            <p:cNvSpPr/>
            <p:nvPr/>
          </p:nvSpPr>
          <p:spPr>
            <a:xfrm>
              <a:off x="3531191" y="1188476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7A91C957-095F-4475-BAA0-791FC0E14742}"/>
                </a:ext>
              </a:extLst>
            </p:cNvPr>
            <p:cNvSpPr/>
            <p:nvPr/>
          </p:nvSpPr>
          <p:spPr>
            <a:xfrm>
              <a:off x="3531191" y="1172074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FF39E64F-8CBA-490C-98BD-F3720803A6B4}"/>
                </a:ext>
              </a:extLst>
            </p:cNvPr>
            <p:cNvSpPr/>
            <p:nvPr/>
          </p:nvSpPr>
          <p:spPr>
            <a:xfrm>
              <a:off x="3531191" y="1221278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6602EFC5-489C-4D0A-99A0-10961E6FAFFC}"/>
                </a:ext>
              </a:extLst>
            </p:cNvPr>
            <p:cNvSpPr/>
            <p:nvPr/>
          </p:nvSpPr>
          <p:spPr>
            <a:xfrm>
              <a:off x="3531191" y="12048775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9C3000CE-F34A-48DE-A590-C8F379A5F1D3}"/>
                </a:ext>
              </a:extLst>
            </p:cNvPr>
            <p:cNvCxnSpPr>
              <a:cxnSpLocks/>
              <a:stCxn id="1074" idx="0"/>
              <a:endCxn id="1077" idx="2"/>
            </p:cNvCxnSpPr>
            <p:nvPr/>
          </p:nvCxnSpPr>
          <p:spPr>
            <a:xfrm>
              <a:off x="3961127" y="11392719"/>
              <a:ext cx="0" cy="984084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7" name="Straight Arrow Connector 936">
            <a:extLst>
              <a:ext uri="{FF2B5EF4-FFF2-40B4-BE49-F238E27FC236}">
                <a16:creationId xmlns:a16="http://schemas.microsoft.com/office/drawing/2014/main" id="{90875CC6-A820-4F1F-B0DB-1DD6F02215A2}"/>
              </a:ext>
            </a:extLst>
          </p:cNvPr>
          <p:cNvCxnSpPr>
            <a:cxnSpLocks/>
            <a:stCxn id="1065" idx="3"/>
            <a:endCxn id="1087" idx="1"/>
          </p:cNvCxnSpPr>
          <p:nvPr/>
        </p:nvCxnSpPr>
        <p:spPr>
          <a:xfrm flipV="1">
            <a:off x="1415899" y="1878660"/>
            <a:ext cx="3217809" cy="407198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0DB3C493-1F94-484B-B1C7-169BAA61096B}"/>
              </a:ext>
            </a:extLst>
          </p:cNvPr>
          <p:cNvCxnSpPr>
            <a:cxnSpLocks/>
            <a:stCxn id="1069" idx="3"/>
            <a:endCxn id="1090" idx="1"/>
          </p:cNvCxnSpPr>
          <p:nvPr/>
        </p:nvCxnSpPr>
        <p:spPr>
          <a:xfrm flipV="1">
            <a:off x="1415899" y="2534716"/>
            <a:ext cx="3217809" cy="407198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Arrow Connector 938">
            <a:extLst>
              <a:ext uri="{FF2B5EF4-FFF2-40B4-BE49-F238E27FC236}">
                <a16:creationId xmlns:a16="http://schemas.microsoft.com/office/drawing/2014/main" id="{817A6946-A063-4C1D-822D-80969C1A2820}"/>
              </a:ext>
            </a:extLst>
          </p:cNvPr>
          <p:cNvCxnSpPr>
            <a:cxnSpLocks/>
            <a:stCxn id="1068" idx="3"/>
            <a:endCxn id="1081" idx="1"/>
          </p:cNvCxnSpPr>
          <p:nvPr/>
        </p:nvCxnSpPr>
        <p:spPr>
          <a:xfrm flipV="1">
            <a:off x="1415899" y="4586409"/>
            <a:ext cx="3214191" cy="218430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Arrow Connector 939">
            <a:extLst>
              <a:ext uri="{FF2B5EF4-FFF2-40B4-BE49-F238E27FC236}">
                <a16:creationId xmlns:a16="http://schemas.microsoft.com/office/drawing/2014/main" id="{F56AF2FA-E1B2-49DB-918B-88C7F1B5D36E}"/>
              </a:ext>
            </a:extLst>
          </p:cNvPr>
          <p:cNvCxnSpPr>
            <a:cxnSpLocks/>
            <a:stCxn id="1054" idx="3"/>
            <a:endCxn id="1084" idx="1"/>
          </p:cNvCxnSpPr>
          <p:nvPr/>
        </p:nvCxnSpPr>
        <p:spPr>
          <a:xfrm flipV="1">
            <a:off x="1415899" y="5242465"/>
            <a:ext cx="3214191" cy="21861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0C0D26DE-CE63-4368-B5D2-FD5184559A1C}"/>
              </a:ext>
            </a:extLst>
          </p:cNvPr>
          <p:cNvCxnSpPr>
            <a:cxnSpLocks/>
            <a:stCxn id="1057" idx="3"/>
            <a:endCxn id="1074" idx="1"/>
          </p:cNvCxnSpPr>
          <p:nvPr/>
        </p:nvCxnSpPr>
        <p:spPr>
          <a:xfrm flipV="1">
            <a:off x="1415899" y="7390377"/>
            <a:ext cx="3247707" cy="2023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Arrow Connector 941">
            <a:extLst>
              <a:ext uri="{FF2B5EF4-FFF2-40B4-BE49-F238E27FC236}">
                <a16:creationId xmlns:a16="http://schemas.microsoft.com/office/drawing/2014/main" id="{932BE069-7156-4A6C-9F97-973F4ED03DEC}"/>
              </a:ext>
            </a:extLst>
          </p:cNvPr>
          <p:cNvCxnSpPr>
            <a:cxnSpLocks/>
            <a:stCxn id="1060" idx="3"/>
            <a:endCxn id="1077" idx="1"/>
          </p:cNvCxnSpPr>
          <p:nvPr/>
        </p:nvCxnSpPr>
        <p:spPr>
          <a:xfrm flipV="1">
            <a:off x="1415899" y="8210447"/>
            <a:ext cx="3247707" cy="2023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3" name="Group 942">
            <a:extLst>
              <a:ext uri="{FF2B5EF4-FFF2-40B4-BE49-F238E27FC236}">
                <a16:creationId xmlns:a16="http://schemas.microsoft.com/office/drawing/2014/main" id="{2C07BE63-C2DE-4A6B-8ACC-8DF6033B248C}"/>
              </a:ext>
            </a:extLst>
          </p:cNvPr>
          <p:cNvGrpSpPr/>
          <p:nvPr/>
        </p:nvGrpSpPr>
        <p:grpSpPr>
          <a:xfrm>
            <a:off x="556027" y="5868640"/>
            <a:ext cx="859872" cy="2626114"/>
            <a:chOff x="706891" y="8190783"/>
            <a:chExt cx="859872" cy="2626114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3CB657A0-41FB-484C-A4F0-EE96247BDBD2}"/>
                </a:ext>
              </a:extLst>
            </p:cNvPr>
            <p:cNvSpPr/>
            <p:nvPr/>
          </p:nvSpPr>
          <p:spPr>
            <a:xfrm>
              <a:off x="706891" y="966879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22C39908-9C8B-4546-8B3B-9FDEC3D9B966}"/>
                </a:ext>
              </a:extLst>
            </p:cNvPr>
            <p:cNvSpPr/>
            <p:nvPr/>
          </p:nvSpPr>
          <p:spPr>
            <a:xfrm>
              <a:off x="706891" y="9504785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3BC65DFF-FDC1-42EC-A354-65FE1A924742}"/>
                </a:ext>
              </a:extLst>
            </p:cNvPr>
            <p:cNvSpPr/>
            <p:nvPr/>
          </p:nvSpPr>
          <p:spPr>
            <a:xfrm>
              <a:off x="706891" y="9996827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446FA77D-481C-440F-A17A-DCDC9E2EE987}"/>
                </a:ext>
              </a:extLst>
            </p:cNvPr>
            <p:cNvSpPr/>
            <p:nvPr/>
          </p:nvSpPr>
          <p:spPr>
            <a:xfrm>
              <a:off x="706891" y="983281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379EB2F2-7AA6-4F7C-ACAE-E3702E956870}"/>
                </a:ext>
              </a:extLst>
            </p:cNvPr>
            <p:cNvSpPr/>
            <p:nvPr/>
          </p:nvSpPr>
          <p:spPr>
            <a:xfrm>
              <a:off x="706891" y="10324855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D3F31FA3-AD47-43C5-BE9D-D2E88DAA0589}"/>
                </a:ext>
              </a:extLst>
            </p:cNvPr>
            <p:cNvSpPr/>
            <p:nvPr/>
          </p:nvSpPr>
          <p:spPr>
            <a:xfrm>
              <a:off x="706891" y="1016084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A71838C7-B85D-4873-8AAD-A25B3DC664B4}"/>
                </a:ext>
              </a:extLst>
            </p:cNvPr>
            <p:cNvSpPr/>
            <p:nvPr/>
          </p:nvSpPr>
          <p:spPr>
            <a:xfrm>
              <a:off x="706891" y="10652883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8FFF982A-0468-4DA0-AF4C-1C919A48CC5C}"/>
                </a:ext>
              </a:extLst>
            </p:cNvPr>
            <p:cNvSpPr/>
            <p:nvPr/>
          </p:nvSpPr>
          <p:spPr>
            <a:xfrm>
              <a:off x="706891" y="10488869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4FA70153-BF61-4F6A-AD80-73C642B78436}"/>
                </a:ext>
              </a:extLst>
            </p:cNvPr>
            <p:cNvCxnSpPr>
              <a:cxnSpLocks/>
              <a:stCxn id="1055" idx="0"/>
              <a:endCxn id="1060" idx="2"/>
            </p:cNvCxnSpPr>
            <p:nvPr/>
          </p:nvCxnSpPr>
          <p:spPr>
            <a:xfrm>
              <a:off x="1136827" y="9504785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1FE1A8AD-1CC2-4777-A656-D98111A86F54}"/>
                </a:ext>
              </a:extLst>
            </p:cNvPr>
            <p:cNvGrpSpPr/>
            <p:nvPr/>
          </p:nvGrpSpPr>
          <p:grpSpPr>
            <a:xfrm>
              <a:off x="706891" y="8190783"/>
              <a:ext cx="859872" cy="1312112"/>
              <a:chOff x="2794500" y="849"/>
              <a:chExt cx="859872" cy="1312112"/>
            </a:xfrm>
          </p:grpSpPr>
          <p:sp>
            <p:nvSpPr>
              <p:cNvPr id="1064" name="Rectangle 1063">
                <a:extLst>
                  <a:ext uri="{FF2B5EF4-FFF2-40B4-BE49-F238E27FC236}">
                    <a16:creationId xmlns:a16="http://schemas.microsoft.com/office/drawing/2014/main" id="{4911D125-C803-461F-B1DE-F9D82755A11A}"/>
                  </a:ext>
                </a:extLst>
              </p:cNvPr>
              <p:cNvSpPr/>
              <p:nvPr/>
            </p:nvSpPr>
            <p:spPr>
              <a:xfrm>
                <a:off x="2794500" y="16486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D5507977-1F9A-4679-9473-F2A10CE1E249}"/>
                  </a:ext>
                </a:extLst>
              </p:cNvPr>
              <p:cNvSpPr/>
              <p:nvPr/>
            </p:nvSpPr>
            <p:spPr>
              <a:xfrm>
                <a:off x="2794500" y="849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9DB4453B-4668-43B4-9792-0BC77D18A67C}"/>
                  </a:ext>
                </a:extLst>
              </p:cNvPr>
              <p:cNvSpPr/>
              <p:nvPr/>
            </p:nvSpPr>
            <p:spPr>
              <a:xfrm>
                <a:off x="2794500" y="492891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1B34331C-52E9-41A6-A7BF-EB5A9EBC4242}"/>
                  </a:ext>
                </a:extLst>
              </p:cNvPr>
              <p:cNvSpPr/>
              <p:nvPr/>
            </p:nvSpPr>
            <p:spPr>
              <a:xfrm>
                <a:off x="2794500" y="328877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8" name="Rectangle 1067">
                <a:extLst>
                  <a:ext uri="{FF2B5EF4-FFF2-40B4-BE49-F238E27FC236}">
                    <a16:creationId xmlns:a16="http://schemas.microsoft.com/office/drawing/2014/main" id="{77CF52CE-117B-4E27-AE66-482A046B3C58}"/>
                  </a:ext>
                </a:extLst>
              </p:cNvPr>
              <p:cNvSpPr/>
              <p:nvPr/>
            </p:nvSpPr>
            <p:spPr>
              <a:xfrm>
                <a:off x="2794500" y="820919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9" name="Rectangle 1068">
                <a:extLst>
                  <a:ext uri="{FF2B5EF4-FFF2-40B4-BE49-F238E27FC236}">
                    <a16:creationId xmlns:a16="http://schemas.microsoft.com/office/drawing/2014/main" id="{99998DB2-0874-49C0-AD83-E9B13366B635}"/>
                  </a:ext>
                </a:extLst>
              </p:cNvPr>
              <p:cNvSpPr/>
              <p:nvPr/>
            </p:nvSpPr>
            <p:spPr>
              <a:xfrm>
                <a:off x="2794500" y="656905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0" name="Rectangle 1069">
                <a:extLst>
                  <a:ext uri="{FF2B5EF4-FFF2-40B4-BE49-F238E27FC236}">
                    <a16:creationId xmlns:a16="http://schemas.microsoft.com/office/drawing/2014/main" id="{6FE1CD07-18D7-44E1-B1ED-8E2DC20A6809}"/>
                  </a:ext>
                </a:extLst>
              </p:cNvPr>
              <p:cNvSpPr/>
              <p:nvPr/>
            </p:nvSpPr>
            <p:spPr>
              <a:xfrm>
                <a:off x="2794500" y="1148947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F3725476-C142-4DE2-99B5-4A2869073584}"/>
                  </a:ext>
                </a:extLst>
              </p:cNvPr>
              <p:cNvSpPr/>
              <p:nvPr/>
            </p:nvSpPr>
            <p:spPr>
              <a:xfrm>
                <a:off x="2794500" y="98493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F5B23298-7196-41E8-AFF7-474383E0035B}"/>
                  </a:ext>
                </a:extLst>
              </p:cNvPr>
              <p:cNvCxnSpPr>
                <a:cxnSpLocks/>
                <a:stCxn id="1065" idx="0"/>
                <a:endCxn id="1070" idx="2"/>
              </p:cNvCxnSpPr>
              <p:nvPr/>
            </p:nvCxnSpPr>
            <p:spPr>
              <a:xfrm>
                <a:off x="3224436" y="849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7" name="Rectangle 1006">
            <a:extLst>
              <a:ext uri="{FF2B5EF4-FFF2-40B4-BE49-F238E27FC236}">
                <a16:creationId xmlns:a16="http://schemas.microsoft.com/office/drawing/2014/main" id="{1B1EB7E3-014F-415E-84A5-CF5E871190BA}"/>
              </a:ext>
            </a:extLst>
          </p:cNvPr>
          <p:cNvSpPr/>
          <p:nvPr/>
        </p:nvSpPr>
        <p:spPr>
          <a:xfrm>
            <a:off x="7034643" y="650882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8" name="Rectangle 1007">
            <a:extLst>
              <a:ext uri="{FF2B5EF4-FFF2-40B4-BE49-F238E27FC236}">
                <a16:creationId xmlns:a16="http://schemas.microsoft.com/office/drawing/2014/main" id="{FC9F0927-9248-438C-9D10-DA2ED931B52C}"/>
              </a:ext>
            </a:extLst>
          </p:cNvPr>
          <p:cNvSpPr/>
          <p:nvPr/>
        </p:nvSpPr>
        <p:spPr>
          <a:xfrm>
            <a:off x="7034643" y="486868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Rectangle 1008">
            <a:extLst>
              <a:ext uri="{FF2B5EF4-FFF2-40B4-BE49-F238E27FC236}">
                <a16:creationId xmlns:a16="http://schemas.microsoft.com/office/drawing/2014/main" id="{4A0D5A8F-D154-4F16-BDCA-AE3C117938EB}"/>
              </a:ext>
            </a:extLst>
          </p:cNvPr>
          <p:cNvSpPr/>
          <p:nvPr/>
        </p:nvSpPr>
        <p:spPr>
          <a:xfrm>
            <a:off x="7034643" y="978910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Rectangle 1009">
            <a:extLst>
              <a:ext uri="{FF2B5EF4-FFF2-40B4-BE49-F238E27FC236}">
                <a16:creationId xmlns:a16="http://schemas.microsoft.com/office/drawing/2014/main" id="{2089E20F-3957-44DF-9FE7-4C3245A28463}"/>
              </a:ext>
            </a:extLst>
          </p:cNvPr>
          <p:cNvSpPr/>
          <p:nvPr/>
        </p:nvSpPr>
        <p:spPr>
          <a:xfrm>
            <a:off x="7034643" y="814896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Rectangle 1010">
            <a:extLst>
              <a:ext uri="{FF2B5EF4-FFF2-40B4-BE49-F238E27FC236}">
                <a16:creationId xmlns:a16="http://schemas.microsoft.com/office/drawing/2014/main" id="{ADF91D70-72CE-4D2F-A478-9E82CB81F97D}"/>
              </a:ext>
            </a:extLst>
          </p:cNvPr>
          <p:cNvSpPr/>
          <p:nvPr/>
        </p:nvSpPr>
        <p:spPr>
          <a:xfrm>
            <a:off x="7034643" y="1306938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" name="Rectangle 1011">
            <a:extLst>
              <a:ext uri="{FF2B5EF4-FFF2-40B4-BE49-F238E27FC236}">
                <a16:creationId xmlns:a16="http://schemas.microsoft.com/office/drawing/2014/main" id="{2AA0DE29-FC79-49DD-9A42-BF425A4BEBD7}"/>
              </a:ext>
            </a:extLst>
          </p:cNvPr>
          <p:cNvSpPr/>
          <p:nvPr/>
        </p:nvSpPr>
        <p:spPr>
          <a:xfrm>
            <a:off x="7034643" y="114292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Rectangle 1012">
            <a:extLst>
              <a:ext uri="{FF2B5EF4-FFF2-40B4-BE49-F238E27FC236}">
                <a16:creationId xmlns:a16="http://schemas.microsoft.com/office/drawing/2014/main" id="{CB592327-62AE-4330-A520-FDCDEEB86480}"/>
              </a:ext>
            </a:extLst>
          </p:cNvPr>
          <p:cNvSpPr/>
          <p:nvPr/>
        </p:nvSpPr>
        <p:spPr>
          <a:xfrm>
            <a:off x="7034643" y="1634966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Rectangle 1013">
            <a:extLst>
              <a:ext uri="{FF2B5EF4-FFF2-40B4-BE49-F238E27FC236}">
                <a16:creationId xmlns:a16="http://schemas.microsoft.com/office/drawing/2014/main" id="{716F68C0-81AE-4C09-B2D2-4AB05749B9BD}"/>
              </a:ext>
            </a:extLst>
          </p:cNvPr>
          <p:cNvSpPr/>
          <p:nvPr/>
        </p:nvSpPr>
        <p:spPr>
          <a:xfrm>
            <a:off x="7034643" y="1470952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5" name="Straight Connector 1014">
            <a:extLst>
              <a:ext uri="{FF2B5EF4-FFF2-40B4-BE49-F238E27FC236}">
                <a16:creationId xmlns:a16="http://schemas.microsoft.com/office/drawing/2014/main" id="{4E1F1D92-B5EC-4AC8-B267-B9AC84BB4834}"/>
              </a:ext>
            </a:extLst>
          </p:cNvPr>
          <p:cNvCxnSpPr>
            <a:cxnSpLocks/>
            <a:stCxn id="1008" idx="0"/>
            <a:endCxn id="1013" idx="2"/>
          </p:cNvCxnSpPr>
          <p:nvPr/>
        </p:nvCxnSpPr>
        <p:spPr>
          <a:xfrm>
            <a:off x="7464579" y="486868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6" name="Rectangle 1015">
            <a:extLst>
              <a:ext uri="{FF2B5EF4-FFF2-40B4-BE49-F238E27FC236}">
                <a16:creationId xmlns:a16="http://schemas.microsoft.com/office/drawing/2014/main" id="{D0E67B66-5864-4301-9712-1E3E3D71D17B}"/>
              </a:ext>
            </a:extLst>
          </p:cNvPr>
          <p:cNvSpPr/>
          <p:nvPr/>
        </p:nvSpPr>
        <p:spPr>
          <a:xfrm>
            <a:off x="7029717" y="1956105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Rectangle 1016">
            <a:extLst>
              <a:ext uri="{FF2B5EF4-FFF2-40B4-BE49-F238E27FC236}">
                <a16:creationId xmlns:a16="http://schemas.microsoft.com/office/drawing/2014/main" id="{D147860C-2EA6-41ED-8299-0C09A0941C75}"/>
              </a:ext>
            </a:extLst>
          </p:cNvPr>
          <p:cNvSpPr/>
          <p:nvPr/>
        </p:nvSpPr>
        <p:spPr>
          <a:xfrm>
            <a:off x="7029717" y="1792091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8" name="Rectangle 1017">
            <a:extLst>
              <a:ext uri="{FF2B5EF4-FFF2-40B4-BE49-F238E27FC236}">
                <a16:creationId xmlns:a16="http://schemas.microsoft.com/office/drawing/2014/main" id="{D50C6DDD-B612-43AB-9641-303D04B691F1}"/>
              </a:ext>
            </a:extLst>
          </p:cNvPr>
          <p:cNvSpPr/>
          <p:nvPr/>
        </p:nvSpPr>
        <p:spPr>
          <a:xfrm>
            <a:off x="7029717" y="2284133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Rectangle 1018">
            <a:extLst>
              <a:ext uri="{FF2B5EF4-FFF2-40B4-BE49-F238E27FC236}">
                <a16:creationId xmlns:a16="http://schemas.microsoft.com/office/drawing/2014/main" id="{A25BF33B-1EFE-43AD-AF92-1BDF6697A055}"/>
              </a:ext>
            </a:extLst>
          </p:cNvPr>
          <p:cNvSpPr/>
          <p:nvPr/>
        </p:nvSpPr>
        <p:spPr>
          <a:xfrm>
            <a:off x="7029717" y="2120119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0" name="Rectangle 1019">
            <a:extLst>
              <a:ext uri="{FF2B5EF4-FFF2-40B4-BE49-F238E27FC236}">
                <a16:creationId xmlns:a16="http://schemas.microsoft.com/office/drawing/2014/main" id="{EB88CDC9-0916-42D5-ADD9-E704B3450050}"/>
              </a:ext>
            </a:extLst>
          </p:cNvPr>
          <p:cNvSpPr/>
          <p:nvPr/>
        </p:nvSpPr>
        <p:spPr>
          <a:xfrm>
            <a:off x="7029717" y="2448147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1" name="Straight Connector 1020">
            <a:extLst>
              <a:ext uri="{FF2B5EF4-FFF2-40B4-BE49-F238E27FC236}">
                <a16:creationId xmlns:a16="http://schemas.microsoft.com/office/drawing/2014/main" id="{11AB6D7E-FE59-4214-BC97-0EE8C696D3BC}"/>
              </a:ext>
            </a:extLst>
          </p:cNvPr>
          <p:cNvCxnSpPr>
            <a:cxnSpLocks/>
            <a:stCxn id="1017" idx="0"/>
            <a:endCxn id="1020" idx="2"/>
          </p:cNvCxnSpPr>
          <p:nvPr/>
        </p:nvCxnSpPr>
        <p:spPr>
          <a:xfrm>
            <a:off x="7459653" y="1792091"/>
            <a:ext cx="0" cy="82007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Rectangle 1021">
            <a:extLst>
              <a:ext uri="{FF2B5EF4-FFF2-40B4-BE49-F238E27FC236}">
                <a16:creationId xmlns:a16="http://schemas.microsoft.com/office/drawing/2014/main" id="{0C5152A4-52F4-4ED9-9941-5A83BF544CA0}"/>
              </a:ext>
            </a:extLst>
          </p:cNvPr>
          <p:cNvSpPr/>
          <p:nvPr/>
        </p:nvSpPr>
        <p:spPr>
          <a:xfrm>
            <a:off x="7025490" y="3330406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CC2CC8AB-80E9-4A36-B71B-77D1232171B3}"/>
              </a:ext>
            </a:extLst>
          </p:cNvPr>
          <p:cNvSpPr/>
          <p:nvPr/>
        </p:nvSpPr>
        <p:spPr>
          <a:xfrm>
            <a:off x="7025490" y="3166392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6BD862C9-72A3-4AFF-B9B1-6FBA34A9242A}"/>
              </a:ext>
            </a:extLst>
          </p:cNvPr>
          <p:cNvSpPr/>
          <p:nvPr/>
        </p:nvSpPr>
        <p:spPr>
          <a:xfrm>
            <a:off x="7025490" y="365843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57DFD2D3-AF5C-4EBA-9875-262BAE98AAFD}"/>
              </a:ext>
            </a:extLst>
          </p:cNvPr>
          <p:cNvSpPr/>
          <p:nvPr/>
        </p:nvSpPr>
        <p:spPr>
          <a:xfrm>
            <a:off x="7025490" y="3494420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7CB6308B-780B-4F34-9CEA-1B834DBC7D44}"/>
              </a:ext>
            </a:extLst>
          </p:cNvPr>
          <p:cNvSpPr/>
          <p:nvPr/>
        </p:nvSpPr>
        <p:spPr>
          <a:xfrm>
            <a:off x="7025490" y="3986462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883D17C-15BD-4DD4-9269-9096DB31C1EF}"/>
              </a:ext>
            </a:extLst>
          </p:cNvPr>
          <p:cNvSpPr/>
          <p:nvPr/>
        </p:nvSpPr>
        <p:spPr>
          <a:xfrm>
            <a:off x="7025490" y="3822448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C91FE17-F5BB-4A68-96BC-A5F1BEEF3C8B}"/>
              </a:ext>
            </a:extLst>
          </p:cNvPr>
          <p:cNvSpPr/>
          <p:nvPr/>
        </p:nvSpPr>
        <p:spPr>
          <a:xfrm>
            <a:off x="7025490" y="4314490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125B0A9C-FFF6-4097-B8C2-F17561277AF6}"/>
              </a:ext>
            </a:extLst>
          </p:cNvPr>
          <p:cNvSpPr/>
          <p:nvPr/>
        </p:nvSpPr>
        <p:spPr>
          <a:xfrm>
            <a:off x="7025490" y="4150476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A69F0CEF-02F9-4C40-93A4-13BDB7F75E71}"/>
              </a:ext>
            </a:extLst>
          </p:cNvPr>
          <p:cNvCxnSpPr>
            <a:cxnSpLocks/>
            <a:stCxn id="1023" idx="0"/>
            <a:endCxn id="1028" idx="2"/>
          </p:cNvCxnSpPr>
          <p:nvPr/>
        </p:nvCxnSpPr>
        <p:spPr>
          <a:xfrm>
            <a:off x="7455426" y="3166392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7BEAE0A-567C-46E4-9F7C-86EE5C934B80}"/>
              </a:ext>
            </a:extLst>
          </p:cNvPr>
          <p:cNvSpPr/>
          <p:nvPr/>
        </p:nvSpPr>
        <p:spPr>
          <a:xfrm>
            <a:off x="7031450" y="4635629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ACF6FE62-F7EC-4AFB-A4AC-73316869E7AF}"/>
              </a:ext>
            </a:extLst>
          </p:cNvPr>
          <p:cNvSpPr/>
          <p:nvPr/>
        </p:nvSpPr>
        <p:spPr>
          <a:xfrm>
            <a:off x="7031450" y="4471615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4443DCE-1384-4071-90D6-5551C418850B}"/>
              </a:ext>
            </a:extLst>
          </p:cNvPr>
          <p:cNvSpPr/>
          <p:nvPr/>
        </p:nvSpPr>
        <p:spPr>
          <a:xfrm>
            <a:off x="7031450" y="4963657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FAC1ED96-F84D-4063-92BD-71CC3583272D}"/>
              </a:ext>
            </a:extLst>
          </p:cNvPr>
          <p:cNvSpPr/>
          <p:nvPr/>
        </p:nvSpPr>
        <p:spPr>
          <a:xfrm>
            <a:off x="7031450" y="4799643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632B351-5B82-4EA5-9B55-42295595CE03}"/>
              </a:ext>
            </a:extLst>
          </p:cNvPr>
          <p:cNvSpPr/>
          <p:nvPr/>
        </p:nvSpPr>
        <p:spPr>
          <a:xfrm>
            <a:off x="7031450" y="5127671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3F6550A9-44C5-4B0C-8796-0649FFD0B660}"/>
              </a:ext>
            </a:extLst>
          </p:cNvPr>
          <p:cNvCxnSpPr>
            <a:cxnSpLocks/>
            <a:stCxn id="1032" idx="0"/>
            <a:endCxn id="1035" idx="2"/>
          </p:cNvCxnSpPr>
          <p:nvPr/>
        </p:nvCxnSpPr>
        <p:spPr>
          <a:xfrm>
            <a:off x="7461386" y="4471615"/>
            <a:ext cx="0" cy="82007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202103A-8169-49BA-AED5-13B2C4CE7AA4}"/>
              </a:ext>
            </a:extLst>
          </p:cNvPr>
          <p:cNvSpPr/>
          <p:nvPr/>
        </p:nvSpPr>
        <p:spPr>
          <a:xfrm>
            <a:off x="7017626" y="6170305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68ECD7E0-AC71-4055-8A5B-4D815834315E}"/>
              </a:ext>
            </a:extLst>
          </p:cNvPr>
          <p:cNvSpPr/>
          <p:nvPr/>
        </p:nvSpPr>
        <p:spPr>
          <a:xfrm>
            <a:off x="7017626" y="600629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590529B-715B-4CE3-9386-407236C335B2}"/>
              </a:ext>
            </a:extLst>
          </p:cNvPr>
          <p:cNvSpPr/>
          <p:nvPr/>
        </p:nvSpPr>
        <p:spPr>
          <a:xfrm>
            <a:off x="7017626" y="6498333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0028F52-E486-453D-B6DD-A1EA48804FB0}"/>
              </a:ext>
            </a:extLst>
          </p:cNvPr>
          <p:cNvSpPr/>
          <p:nvPr/>
        </p:nvSpPr>
        <p:spPr>
          <a:xfrm>
            <a:off x="7017626" y="6334319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DA72994-805D-4324-A9B7-0A006119D62B}"/>
              </a:ext>
            </a:extLst>
          </p:cNvPr>
          <p:cNvSpPr/>
          <p:nvPr/>
        </p:nvSpPr>
        <p:spPr>
          <a:xfrm>
            <a:off x="7017626" y="6826361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7CE87097-13EE-46DE-840F-E69439E5B06E}"/>
              </a:ext>
            </a:extLst>
          </p:cNvPr>
          <p:cNvSpPr/>
          <p:nvPr/>
        </p:nvSpPr>
        <p:spPr>
          <a:xfrm>
            <a:off x="7017626" y="6662347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D3CE2D2-B98B-4A63-ADD8-74F6D1FA0FFA}"/>
              </a:ext>
            </a:extLst>
          </p:cNvPr>
          <p:cNvSpPr/>
          <p:nvPr/>
        </p:nvSpPr>
        <p:spPr>
          <a:xfrm>
            <a:off x="7017626" y="7154389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FF7BA6D1-A7FF-4040-8B78-920043BDAAB2}"/>
              </a:ext>
            </a:extLst>
          </p:cNvPr>
          <p:cNvSpPr/>
          <p:nvPr/>
        </p:nvSpPr>
        <p:spPr>
          <a:xfrm>
            <a:off x="7017626" y="6990375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3037FF8D-3161-4859-9269-BC1D47971124}"/>
              </a:ext>
            </a:extLst>
          </p:cNvPr>
          <p:cNvCxnSpPr>
            <a:cxnSpLocks/>
            <a:stCxn id="1038" idx="0"/>
            <a:endCxn id="1043" idx="2"/>
          </p:cNvCxnSpPr>
          <p:nvPr/>
        </p:nvCxnSpPr>
        <p:spPr>
          <a:xfrm>
            <a:off x="7447562" y="6006291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3E79B29B-358A-47B4-ABB8-2E9B3E11EA4F}"/>
              </a:ext>
            </a:extLst>
          </p:cNvPr>
          <p:cNvGrpSpPr/>
          <p:nvPr/>
        </p:nvGrpSpPr>
        <p:grpSpPr>
          <a:xfrm>
            <a:off x="7017626" y="7312273"/>
            <a:ext cx="859872" cy="984084"/>
            <a:chOff x="3531191" y="11392719"/>
            <a:chExt cx="859872" cy="984084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70E934FF-290B-46B6-BC28-C476AC616A5A}"/>
                </a:ext>
              </a:extLst>
            </p:cNvPr>
            <p:cNvSpPr/>
            <p:nvPr/>
          </p:nvSpPr>
          <p:spPr>
            <a:xfrm>
              <a:off x="3531191" y="1155673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76CABCD1-2A95-4D95-A18B-7B155D9CDA2F}"/>
                </a:ext>
              </a:extLst>
            </p:cNvPr>
            <p:cNvSpPr/>
            <p:nvPr/>
          </p:nvSpPr>
          <p:spPr>
            <a:xfrm>
              <a:off x="3531191" y="1139271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F60324B6-6D78-474F-B01B-16C3723F0E7D}"/>
                </a:ext>
              </a:extLst>
            </p:cNvPr>
            <p:cNvSpPr/>
            <p:nvPr/>
          </p:nvSpPr>
          <p:spPr>
            <a:xfrm>
              <a:off x="3531191" y="1188476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7EE00725-F591-4C5D-BCC8-9BCF76A579B3}"/>
                </a:ext>
              </a:extLst>
            </p:cNvPr>
            <p:cNvSpPr/>
            <p:nvPr/>
          </p:nvSpPr>
          <p:spPr>
            <a:xfrm>
              <a:off x="3531191" y="1172074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CB9BBE7E-0557-421B-96A5-BBB3E79AB1D1}"/>
                </a:ext>
              </a:extLst>
            </p:cNvPr>
            <p:cNvSpPr/>
            <p:nvPr/>
          </p:nvSpPr>
          <p:spPr>
            <a:xfrm>
              <a:off x="3531191" y="1221278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A39B072E-0433-45E2-A17C-38C1C05E89C2}"/>
                </a:ext>
              </a:extLst>
            </p:cNvPr>
            <p:cNvSpPr/>
            <p:nvPr/>
          </p:nvSpPr>
          <p:spPr>
            <a:xfrm>
              <a:off x="3531191" y="1204877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259BD3B2-E58C-4D18-905C-88C3DA5CB7BE}"/>
                </a:ext>
              </a:extLst>
            </p:cNvPr>
            <p:cNvCxnSpPr>
              <a:cxnSpLocks/>
              <a:stCxn id="1048" idx="0"/>
              <a:endCxn id="1051" idx="2"/>
            </p:cNvCxnSpPr>
            <p:nvPr/>
          </p:nvCxnSpPr>
          <p:spPr>
            <a:xfrm>
              <a:off x="3961127" y="11392719"/>
              <a:ext cx="0" cy="984084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5" name="Picture 944">
            <a:extLst>
              <a:ext uri="{FF2B5EF4-FFF2-40B4-BE49-F238E27FC236}">
                <a16:creationId xmlns:a16="http://schemas.microsoft.com/office/drawing/2014/main" id="{3E05FAFF-380B-4754-96DC-0539F115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222" y="704385"/>
            <a:ext cx="3120017" cy="1222888"/>
          </a:xfrm>
          <a:prstGeom prst="rect">
            <a:avLst/>
          </a:prstGeom>
        </p:spPr>
      </p:pic>
      <p:pic>
        <p:nvPicPr>
          <p:cNvPr id="946" name="Picture 945">
            <a:extLst>
              <a:ext uri="{FF2B5EF4-FFF2-40B4-BE49-F238E27FC236}">
                <a16:creationId xmlns:a16="http://schemas.microsoft.com/office/drawing/2014/main" id="{89544D33-85E3-416E-9267-79AFDAA3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595" y="3420947"/>
            <a:ext cx="3120017" cy="1222888"/>
          </a:xfrm>
          <a:prstGeom prst="rect">
            <a:avLst/>
          </a:prstGeom>
        </p:spPr>
      </p:pic>
      <p:pic>
        <p:nvPicPr>
          <p:cNvPr id="947" name="Picture 946">
            <a:extLst>
              <a:ext uri="{FF2B5EF4-FFF2-40B4-BE49-F238E27FC236}">
                <a16:creationId xmlns:a16="http://schemas.microsoft.com/office/drawing/2014/main" id="{A45D6CB3-510E-447C-8BE1-6130F276D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221" y="6413510"/>
            <a:ext cx="3120017" cy="1222888"/>
          </a:xfrm>
          <a:prstGeom prst="rect">
            <a:avLst/>
          </a:prstGeom>
        </p:spPr>
      </p:pic>
      <p:sp>
        <p:nvSpPr>
          <p:cNvPr id="948" name="Rectangle 947">
            <a:extLst>
              <a:ext uri="{FF2B5EF4-FFF2-40B4-BE49-F238E27FC236}">
                <a16:creationId xmlns:a16="http://schemas.microsoft.com/office/drawing/2014/main" id="{F12D757D-A93A-4FF6-8FC3-FCEE12B83499}"/>
              </a:ext>
            </a:extLst>
          </p:cNvPr>
          <p:cNvSpPr/>
          <p:nvPr/>
        </p:nvSpPr>
        <p:spPr>
          <a:xfrm>
            <a:off x="10272667" y="666122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Rectangle 948">
            <a:extLst>
              <a:ext uri="{FF2B5EF4-FFF2-40B4-BE49-F238E27FC236}">
                <a16:creationId xmlns:a16="http://schemas.microsoft.com/office/drawing/2014/main" id="{7F4B9A1F-E837-4B48-A4CB-4B2D5754C7CA}"/>
              </a:ext>
            </a:extLst>
          </p:cNvPr>
          <p:cNvSpPr/>
          <p:nvPr/>
        </p:nvSpPr>
        <p:spPr>
          <a:xfrm>
            <a:off x="10272667" y="502108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Rectangle 949">
            <a:extLst>
              <a:ext uri="{FF2B5EF4-FFF2-40B4-BE49-F238E27FC236}">
                <a16:creationId xmlns:a16="http://schemas.microsoft.com/office/drawing/2014/main" id="{34D81F1C-1360-44C8-A24A-5BCFF382BFE1}"/>
              </a:ext>
            </a:extLst>
          </p:cNvPr>
          <p:cNvSpPr/>
          <p:nvPr/>
        </p:nvSpPr>
        <p:spPr>
          <a:xfrm>
            <a:off x="10272667" y="994150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Rectangle 950">
            <a:extLst>
              <a:ext uri="{FF2B5EF4-FFF2-40B4-BE49-F238E27FC236}">
                <a16:creationId xmlns:a16="http://schemas.microsoft.com/office/drawing/2014/main" id="{F42D0B96-1611-4557-800A-0B6E0D95C44F}"/>
              </a:ext>
            </a:extLst>
          </p:cNvPr>
          <p:cNvSpPr/>
          <p:nvPr/>
        </p:nvSpPr>
        <p:spPr>
          <a:xfrm>
            <a:off x="10272667" y="830136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696CB908-E351-45BF-88A9-2328DED1080C}"/>
              </a:ext>
            </a:extLst>
          </p:cNvPr>
          <p:cNvSpPr/>
          <p:nvPr/>
        </p:nvSpPr>
        <p:spPr>
          <a:xfrm>
            <a:off x="10272667" y="1322178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B591EFF2-D378-4334-B82F-1D512314CFE4}"/>
              </a:ext>
            </a:extLst>
          </p:cNvPr>
          <p:cNvSpPr/>
          <p:nvPr/>
        </p:nvSpPr>
        <p:spPr>
          <a:xfrm>
            <a:off x="10272667" y="115816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Rectangle 953">
            <a:extLst>
              <a:ext uri="{FF2B5EF4-FFF2-40B4-BE49-F238E27FC236}">
                <a16:creationId xmlns:a16="http://schemas.microsoft.com/office/drawing/2014/main" id="{0C30C78D-593F-4115-80D4-C7285C754787}"/>
              </a:ext>
            </a:extLst>
          </p:cNvPr>
          <p:cNvSpPr/>
          <p:nvPr/>
        </p:nvSpPr>
        <p:spPr>
          <a:xfrm>
            <a:off x="10272667" y="1650206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Rectangle 954">
            <a:extLst>
              <a:ext uri="{FF2B5EF4-FFF2-40B4-BE49-F238E27FC236}">
                <a16:creationId xmlns:a16="http://schemas.microsoft.com/office/drawing/2014/main" id="{0BEACBAC-0ED0-430D-9F66-97371996D314}"/>
              </a:ext>
            </a:extLst>
          </p:cNvPr>
          <p:cNvSpPr/>
          <p:nvPr/>
        </p:nvSpPr>
        <p:spPr>
          <a:xfrm>
            <a:off x="10272667" y="1486192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7318F74D-4B58-47CF-8E4F-DFDC46959D04}"/>
              </a:ext>
            </a:extLst>
          </p:cNvPr>
          <p:cNvCxnSpPr>
            <a:cxnSpLocks/>
            <a:stCxn id="949" idx="0"/>
            <a:endCxn id="954" idx="2"/>
          </p:cNvCxnSpPr>
          <p:nvPr/>
        </p:nvCxnSpPr>
        <p:spPr>
          <a:xfrm>
            <a:off x="10702603" y="502108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Rectangle 956">
            <a:extLst>
              <a:ext uri="{FF2B5EF4-FFF2-40B4-BE49-F238E27FC236}">
                <a16:creationId xmlns:a16="http://schemas.microsoft.com/office/drawing/2014/main" id="{8D23D564-857E-4D6C-9992-98F956CC5494}"/>
              </a:ext>
            </a:extLst>
          </p:cNvPr>
          <p:cNvSpPr/>
          <p:nvPr/>
        </p:nvSpPr>
        <p:spPr>
          <a:xfrm>
            <a:off x="10267741" y="1971345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Rectangle 957">
            <a:extLst>
              <a:ext uri="{FF2B5EF4-FFF2-40B4-BE49-F238E27FC236}">
                <a16:creationId xmlns:a16="http://schemas.microsoft.com/office/drawing/2014/main" id="{CD42C9C0-553E-494F-8500-FD55E5730506}"/>
              </a:ext>
            </a:extLst>
          </p:cNvPr>
          <p:cNvSpPr/>
          <p:nvPr/>
        </p:nvSpPr>
        <p:spPr>
          <a:xfrm>
            <a:off x="10267741" y="180733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9" name="Rectangle 958">
            <a:extLst>
              <a:ext uri="{FF2B5EF4-FFF2-40B4-BE49-F238E27FC236}">
                <a16:creationId xmlns:a16="http://schemas.microsoft.com/office/drawing/2014/main" id="{087B2CB5-581B-4ECA-AB72-AC4CAD332F2E}"/>
              </a:ext>
            </a:extLst>
          </p:cNvPr>
          <p:cNvSpPr/>
          <p:nvPr/>
        </p:nvSpPr>
        <p:spPr>
          <a:xfrm>
            <a:off x="10267741" y="2299373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Rectangle 959">
            <a:extLst>
              <a:ext uri="{FF2B5EF4-FFF2-40B4-BE49-F238E27FC236}">
                <a16:creationId xmlns:a16="http://schemas.microsoft.com/office/drawing/2014/main" id="{2CAE90A4-286B-4674-8B84-6AA597E10711}"/>
              </a:ext>
            </a:extLst>
          </p:cNvPr>
          <p:cNvSpPr/>
          <p:nvPr/>
        </p:nvSpPr>
        <p:spPr>
          <a:xfrm>
            <a:off x="10267741" y="2135359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1" name="Rectangle 960">
            <a:extLst>
              <a:ext uri="{FF2B5EF4-FFF2-40B4-BE49-F238E27FC236}">
                <a16:creationId xmlns:a16="http://schemas.microsoft.com/office/drawing/2014/main" id="{E436E484-E512-4969-99A1-B8D2AB6108A9}"/>
              </a:ext>
            </a:extLst>
          </p:cNvPr>
          <p:cNvSpPr/>
          <p:nvPr/>
        </p:nvSpPr>
        <p:spPr>
          <a:xfrm>
            <a:off x="10267741" y="2463387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E2F42E49-4E9A-44BA-9BC7-8E9FE8011B30}"/>
              </a:ext>
            </a:extLst>
          </p:cNvPr>
          <p:cNvCxnSpPr>
            <a:cxnSpLocks/>
            <a:stCxn id="958" idx="0"/>
            <a:endCxn id="961" idx="2"/>
          </p:cNvCxnSpPr>
          <p:nvPr/>
        </p:nvCxnSpPr>
        <p:spPr>
          <a:xfrm>
            <a:off x="10697677" y="1807331"/>
            <a:ext cx="0" cy="82007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3" name="Rectangle 962">
            <a:extLst>
              <a:ext uri="{FF2B5EF4-FFF2-40B4-BE49-F238E27FC236}">
                <a16:creationId xmlns:a16="http://schemas.microsoft.com/office/drawing/2014/main" id="{A6348AFE-E928-4376-A3FA-E1674CAB3C57}"/>
              </a:ext>
            </a:extLst>
          </p:cNvPr>
          <p:cNvSpPr/>
          <p:nvPr/>
        </p:nvSpPr>
        <p:spPr>
          <a:xfrm>
            <a:off x="10263514" y="3345646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Rectangle 963">
            <a:extLst>
              <a:ext uri="{FF2B5EF4-FFF2-40B4-BE49-F238E27FC236}">
                <a16:creationId xmlns:a16="http://schemas.microsoft.com/office/drawing/2014/main" id="{D8EA77FD-7C46-496E-86E5-311FEB9B8D85}"/>
              </a:ext>
            </a:extLst>
          </p:cNvPr>
          <p:cNvSpPr/>
          <p:nvPr/>
        </p:nvSpPr>
        <p:spPr>
          <a:xfrm>
            <a:off x="10263514" y="3181632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Rectangle 964">
            <a:extLst>
              <a:ext uri="{FF2B5EF4-FFF2-40B4-BE49-F238E27FC236}">
                <a16:creationId xmlns:a16="http://schemas.microsoft.com/office/drawing/2014/main" id="{68EB1EEE-6114-4850-B6D6-B25BBD7A0F2E}"/>
              </a:ext>
            </a:extLst>
          </p:cNvPr>
          <p:cNvSpPr/>
          <p:nvPr/>
        </p:nvSpPr>
        <p:spPr>
          <a:xfrm>
            <a:off x="10263514" y="3673674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Rectangle 965">
            <a:extLst>
              <a:ext uri="{FF2B5EF4-FFF2-40B4-BE49-F238E27FC236}">
                <a16:creationId xmlns:a16="http://schemas.microsoft.com/office/drawing/2014/main" id="{8008CC4A-94A6-4984-9D0C-C466B3B56492}"/>
              </a:ext>
            </a:extLst>
          </p:cNvPr>
          <p:cNvSpPr/>
          <p:nvPr/>
        </p:nvSpPr>
        <p:spPr>
          <a:xfrm>
            <a:off x="10263514" y="3509660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Rectangle 966">
            <a:extLst>
              <a:ext uri="{FF2B5EF4-FFF2-40B4-BE49-F238E27FC236}">
                <a16:creationId xmlns:a16="http://schemas.microsoft.com/office/drawing/2014/main" id="{F6FA7F75-BE23-4103-B6F6-B049104E5E08}"/>
              </a:ext>
            </a:extLst>
          </p:cNvPr>
          <p:cNvSpPr/>
          <p:nvPr/>
        </p:nvSpPr>
        <p:spPr>
          <a:xfrm>
            <a:off x="10263514" y="4001702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Rectangle 967">
            <a:extLst>
              <a:ext uri="{FF2B5EF4-FFF2-40B4-BE49-F238E27FC236}">
                <a16:creationId xmlns:a16="http://schemas.microsoft.com/office/drawing/2014/main" id="{BBA109EC-C683-4C84-9164-E86D4C826414}"/>
              </a:ext>
            </a:extLst>
          </p:cNvPr>
          <p:cNvSpPr/>
          <p:nvPr/>
        </p:nvSpPr>
        <p:spPr>
          <a:xfrm>
            <a:off x="10263514" y="3837688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Rectangle 968">
            <a:extLst>
              <a:ext uri="{FF2B5EF4-FFF2-40B4-BE49-F238E27FC236}">
                <a16:creationId xmlns:a16="http://schemas.microsoft.com/office/drawing/2014/main" id="{8E3076E0-9BFA-47C2-A29D-2EE2166F5335}"/>
              </a:ext>
            </a:extLst>
          </p:cNvPr>
          <p:cNvSpPr/>
          <p:nvPr/>
        </p:nvSpPr>
        <p:spPr>
          <a:xfrm>
            <a:off x="10263514" y="4329730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Rectangle 969">
            <a:extLst>
              <a:ext uri="{FF2B5EF4-FFF2-40B4-BE49-F238E27FC236}">
                <a16:creationId xmlns:a16="http://schemas.microsoft.com/office/drawing/2014/main" id="{D4A443EC-98B4-4AFE-BC99-18F7BA546DA3}"/>
              </a:ext>
            </a:extLst>
          </p:cNvPr>
          <p:cNvSpPr/>
          <p:nvPr/>
        </p:nvSpPr>
        <p:spPr>
          <a:xfrm>
            <a:off x="10263514" y="4165716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F2816FC8-8F6B-4FE9-A1FE-1EC95AC615F0}"/>
              </a:ext>
            </a:extLst>
          </p:cNvPr>
          <p:cNvCxnSpPr>
            <a:cxnSpLocks/>
            <a:stCxn id="964" idx="0"/>
            <a:endCxn id="969" idx="2"/>
          </p:cNvCxnSpPr>
          <p:nvPr/>
        </p:nvCxnSpPr>
        <p:spPr>
          <a:xfrm>
            <a:off x="10693450" y="3181632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Rectangle 971">
            <a:extLst>
              <a:ext uri="{FF2B5EF4-FFF2-40B4-BE49-F238E27FC236}">
                <a16:creationId xmlns:a16="http://schemas.microsoft.com/office/drawing/2014/main" id="{A60FFEA0-4841-40BC-814E-E0539E7B5207}"/>
              </a:ext>
            </a:extLst>
          </p:cNvPr>
          <p:cNvSpPr/>
          <p:nvPr/>
        </p:nvSpPr>
        <p:spPr>
          <a:xfrm>
            <a:off x="10269474" y="4650869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Rectangle 972">
            <a:extLst>
              <a:ext uri="{FF2B5EF4-FFF2-40B4-BE49-F238E27FC236}">
                <a16:creationId xmlns:a16="http://schemas.microsoft.com/office/drawing/2014/main" id="{12E4EFBB-18C6-4814-B294-B55883DC1B96}"/>
              </a:ext>
            </a:extLst>
          </p:cNvPr>
          <p:cNvSpPr/>
          <p:nvPr/>
        </p:nvSpPr>
        <p:spPr>
          <a:xfrm>
            <a:off x="10269474" y="4486855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4" name="Rectangle 973">
            <a:extLst>
              <a:ext uri="{FF2B5EF4-FFF2-40B4-BE49-F238E27FC236}">
                <a16:creationId xmlns:a16="http://schemas.microsoft.com/office/drawing/2014/main" id="{99819AB7-283C-481D-99CB-AFC192C7E0AB}"/>
              </a:ext>
            </a:extLst>
          </p:cNvPr>
          <p:cNvSpPr/>
          <p:nvPr/>
        </p:nvSpPr>
        <p:spPr>
          <a:xfrm>
            <a:off x="10269474" y="4978897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Rectangle 974">
            <a:extLst>
              <a:ext uri="{FF2B5EF4-FFF2-40B4-BE49-F238E27FC236}">
                <a16:creationId xmlns:a16="http://schemas.microsoft.com/office/drawing/2014/main" id="{87675B1D-AEA7-4D3C-AF39-B9D313C93FED}"/>
              </a:ext>
            </a:extLst>
          </p:cNvPr>
          <p:cNvSpPr/>
          <p:nvPr/>
        </p:nvSpPr>
        <p:spPr>
          <a:xfrm>
            <a:off x="10269474" y="4814883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6" name="Rectangle 975">
            <a:extLst>
              <a:ext uri="{FF2B5EF4-FFF2-40B4-BE49-F238E27FC236}">
                <a16:creationId xmlns:a16="http://schemas.microsoft.com/office/drawing/2014/main" id="{25149080-0EAB-4856-96DA-02ED2945925C}"/>
              </a:ext>
            </a:extLst>
          </p:cNvPr>
          <p:cNvSpPr/>
          <p:nvPr/>
        </p:nvSpPr>
        <p:spPr>
          <a:xfrm>
            <a:off x="10269474" y="5142911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F1C632A1-EA8F-4626-B778-402FC31824C6}"/>
              </a:ext>
            </a:extLst>
          </p:cNvPr>
          <p:cNvCxnSpPr>
            <a:cxnSpLocks/>
            <a:stCxn id="973" idx="0"/>
            <a:endCxn id="976" idx="2"/>
          </p:cNvCxnSpPr>
          <p:nvPr/>
        </p:nvCxnSpPr>
        <p:spPr>
          <a:xfrm>
            <a:off x="10699410" y="4486855"/>
            <a:ext cx="0" cy="82007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8" name="Rectangle 977">
            <a:extLst>
              <a:ext uri="{FF2B5EF4-FFF2-40B4-BE49-F238E27FC236}">
                <a16:creationId xmlns:a16="http://schemas.microsoft.com/office/drawing/2014/main" id="{737C1232-E1A3-47D6-93C5-D567A9515C64}"/>
              </a:ext>
            </a:extLst>
          </p:cNvPr>
          <p:cNvSpPr/>
          <p:nvPr/>
        </p:nvSpPr>
        <p:spPr>
          <a:xfrm>
            <a:off x="10255650" y="6185545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9" name="Rectangle 978">
            <a:extLst>
              <a:ext uri="{FF2B5EF4-FFF2-40B4-BE49-F238E27FC236}">
                <a16:creationId xmlns:a16="http://schemas.microsoft.com/office/drawing/2014/main" id="{3E9FB7F3-80F7-40F6-81DF-C4DFAFC71FF7}"/>
              </a:ext>
            </a:extLst>
          </p:cNvPr>
          <p:cNvSpPr/>
          <p:nvPr/>
        </p:nvSpPr>
        <p:spPr>
          <a:xfrm>
            <a:off x="10255650" y="6021531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Rectangle 979">
            <a:extLst>
              <a:ext uri="{FF2B5EF4-FFF2-40B4-BE49-F238E27FC236}">
                <a16:creationId xmlns:a16="http://schemas.microsoft.com/office/drawing/2014/main" id="{261496B4-DF2E-4E45-8CBD-B4FAC84F8E4F}"/>
              </a:ext>
            </a:extLst>
          </p:cNvPr>
          <p:cNvSpPr/>
          <p:nvPr/>
        </p:nvSpPr>
        <p:spPr>
          <a:xfrm>
            <a:off x="10255650" y="6513573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Rectangle 980">
            <a:extLst>
              <a:ext uri="{FF2B5EF4-FFF2-40B4-BE49-F238E27FC236}">
                <a16:creationId xmlns:a16="http://schemas.microsoft.com/office/drawing/2014/main" id="{15D29153-45F8-416A-925B-6EE36F862446}"/>
              </a:ext>
            </a:extLst>
          </p:cNvPr>
          <p:cNvSpPr/>
          <p:nvPr/>
        </p:nvSpPr>
        <p:spPr>
          <a:xfrm>
            <a:off x="10255650" y="6349559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Rectangle 981">
            <a:extLst>
              <a:ext uri="{FF2B5EF4-FFF2-40B4-BE49-F238E27FC236}">
                <a16:creationId xmlns:a16="http://schemas.microsoft.com/office/drawing/2014/main" id="{7738947A-A945-4890-872B-FEA04E075B2D}"/>
              </a:ext>
            </a:extLst>
          </p:cNvPr>
          <p:cNvSpPr/>
          <p:nvPr/>
        </p:nvSpPr>
        <p:spPr>
          <a:xfrm>
            <a:off x="10255650" y="6841601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3" name="Rectangle 982">
            <a:extLst>
              <a:ext uri="{FF2B5EF4-FFF2-40B4-BE49-F238E27FC236}">
                <a16:creationId xmlns:a16="http://schemas.microsoft.com/office/drawing/2014/main" id="{45571F79-AEDE-4026-80CA-8FE1D53B6FBE}"/>
              </a:ext>
            </a:extLst>
          </p:cNvPr>
          <p:cNvSpPr/>
          <p:nvPr/>
        </p:nvSpPr>
        <p:spPr>
          <a:xfrm>
            <a:off x="10255650" y="6677587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Rectangle 983">
            <a:extLst>
              <a:ext uri="{FF2B5EF4-FFF2-40B4-BE49-F238E27FC236}">
                <a16:creationId xmlns:a16="http://schemas.microsoft.com/office/drawing/2014/main" id="{2C3A09C4-76AB-4689-AAA1-3C5BEF78DD90}"/>
              </a:ext>
            </a:extLst>
          </p:cNvPr>
          <p:cNvSpPr/>
          <p:nvPr/>
        </p:nvSpPr>
        <p:spPr>
          <a:xfrm>
            <a:off x="10255650" y="7169629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977D9203-66FB-4A15-98E4-1D0837A7F85E}"/>
              </a:ext>
            </a:extLst>
          </p:cNvPr>
          <p:cNvSpPr/>
          <p:nvPr/>
        </p:nvSpPr>
        <p:spPr>
          <a:xfrm>
            <a:off x="10255650" y="7005615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46C001B6-AB5F-4AC9-BC8C-3B47458C9F09}"/>
              </a:ext>
            </a:extLst>
          </p:cNvPr>
          <p:cNvCxnSpPr>
            <a:cxnSpLocks/>
            <a:stCxn id="979" idx="0"/>
            <a:endCxn id="984" idx="2"/>
          </p:cNvCxnSpPr>
          <p:nvPr/>
        </p:nvCxnSpPr>
        <p:spPr>
          <a:xfrm>
            <a:off x="10685586" y="6021531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7" name="Group 986">
            <a:extLst>
              <a:ext uri="{FF2B5EF4-FFF2-40B4-BE49-F238E27FC236}">
                <a16:creationId xmlns:a16="http://schemas.microsoft.com/office/drawing/2014/main" id="{DE85D486-6F62-4890-8D39-188A75411506}"/>
              </a:ext>
            </a:extLst>
          </p:cNvPr>
          <p:cNvGrpSpPr/>
          <p:nvPr/>
        </p:nvGrpSpPr>
        <p:grpSpPr>
          <a:xfrm>
            <a:off x="10255650" y="7327513"/>
            <a:ext cx="859872" cy="984084"/>
            <a:chOff x="3531191" y="11392719"/>
            <a:chExt cx="859872" cy="98408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00" name="Rectangle 999">
              <a:extLst>
                <a:ext uri="{FF2B5EF4-FFF2-40B4-BE49-F238E27FC236}">
                  <a16:creationId xmlns:a16="http://schemas.microsoft.com/office/drawing/2014/main" id="{4330D548-4FF5-4E4D-9634-DEDDCFBEC4E0}"/>
                </a:ext>
              </a:extLst>
            </p:cNvPr>
            <p:cNvSpPr/>
            <p:nvPr/>
          </p:nvSpPr>
          <p:spPr>
            <a:xfrm>
              <a:off x="3531191" y="1155673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1" name="Rectangle 1000">
              <a:extLst>
                <a:ext uri="{FF2B5EF4-FFF2-40B4-BE49-F238E27FC236}">
                  <a16:creationId xmlns:a16="http://schemas.microsoft.com/office/drawing/2014/main" id="{BBEFCC19-9484-44EE-B312-9F16E0597FC7}"/>
                </a:ext>
              </a:extLst>
            </p:cNvPr>
            <p:cNvSpPr/>
            <p:nvPr/>
          </p:nvSpPr>
          <p:spPr>
            <a:xfrm>
              <a:off x="3531191" y="1139271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2" name="Rectangle 1001">
              <a:extLst>
                <a:ext uri="{FF2B5EF4-FFF2-40B4-BE49-F238E27FC236}">
                  <a16:creationId xmlns:a16="http://schemas.microsoft.com/office/drawing/2014/main" id="{D8161B21-B2FB-4A4A-8838-D61290231F02}"/>
                </a:ext>
              </a:extLst>
            </p:cNvPr>
            <p:cNvSpPr/>
            <p:nvPr/>
          </p:nvSpPr>
          <p:spPr>
            <a:xfrm>
              <a:off x="3531191" y="1188476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CA8B0959-9B1E-4620-AF4C-3FB1D07A668C}"/>
                </a:ext>
              </a:extLst>
            </p:cNvPr>
            <p:cNvSpPr/>
            <p:nvPr/>
          </p:nvSpPr>
          <p:spPr>
            <a:xfrm>
              <a:off x="3531191" y="1172074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0BD32D74-69DF-474B-8030-C19F8AEB1765}"/>
                </a:ext>
              </a:extLst>
            </p:cNvPr>
            <p:cNvSpPr/>
            <p:nvPr/>
          </p:nvSpPr>
          <p:spPr>
            <a:xfrm>
              <a:off x="3531191" y="1221278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07A46917-1DD6-4C85-96CF-9EFC7E46ED24}"/>
                </a:ext>
              </a:extLst>
            </p:cNvPr>
            <p:cNvSpPr/>
            <p:nvPr/>
          </p:nvSpPr>
          <p:spPr>
            <a:xfrm>
              <a:off x="3531191" y="1204877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6" name="Straight Connector 1005">
              <a:extLst>
                <a:ext uri="{FF2B5EF4-FFF2-40B4-BE49-F238E27FC236}">
                  <a16:creationId xmlns:a16="http://schemas.microsoft.com/office/drawing/2014/main" id="{DC7096B7-0DD7-475E-8A2A-EE06C575E87B}"/>
                </a:ext>
              </a:extLst>
            </p:cNvPr>
            <p:cNvCxnSpPr>
              <a:cxnSpLocks/>
              <a:stCxn id="1001" idx="0"/>
              <a:endCxn id="1004" idx="2"/>
            </p:cNvCxnSpPr>
            <p:nvPr/>
          </p:nvCxnSpPr>
          <p:spPr>
            <a:xfrm>
              <a:off x="3961127" y="11392719"/>
              <a:ext cx="0" cy="984084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9" name="Arrow: Right 988">
            <a:extLst>
              <a:ext uri="{FF2B5EF4-FFF2-40B4-BE49-F238E27FC236}">
                <a16:creationId xmlns:a16="http://schemas.microsoft.com/office/drawing/2014/main" id="{A2C9D054-37F6-4968-AAE0-927E67899077}"/>
              </a:ext>
            </a:extLst>
          </p:cNvPr>
          <p:cNvSpPr/>
          <p:nvPr/>
        </p:nvSpPr>
        <p:spPr>
          <a:xfrm>
            <a:off x="6078522" y="1410406"/>
            <a:ext cx="556359" cy="3666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Arrow: Right 989">
            <a:extLst>
              <a:ext uri="{FF2B5EF4-FFF2-40B4-BE49-F238E27FC236}">
                <a16:creationId xmlns:a16="http://schemas.microsoft.com/office/drawing/2014/main" id="{EFC5303F-1BC9-4CEC-BC5C-A254E987EEFF}"/>
              </a:ext>
            </a:extLst>
          </p:cNvPr>
          <p:cNvSpPr/>
          <p:nvPr/>
        </p:nvSpPr>
        <p:spPr>
          <a:xfrm>
            <a:off x="6063813" y="4071443"/>
            <a:ext cx="556359" cy="3666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Arrow: Right 990">
            <a:extLst>
              <a:ext uri="{FF2B5EF4-FFF2-40B4-BE49-F238E27FC236}">
                <a16:creationId xmlns:a16="http://schemas.microsoft.com/office/drawing/2014/main" id="{4B0E1C43-7937-418E-8B0F-B8F2E8E839FD}"/>
              </a:ext>
            </a:extLst>
          </p:cNvPr>
          <p:cNvSpPr/>
          <p:nvPr/>
        </p:nvSpPr>
        <p:spPr>
          <a:xfrm>
            <a:off x="6073813" y="6967639"/>
            <a:ext cx="556359" cy="3666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Arrow: Right 991">
            <a:extLst>
              <a:ext uri="{FF2B5EF4-FFF2-40B4-BE49-F238E27FC236}">
                <a16:creationId xmlns:a16="http://schemas.microsoft.com/office/drawing/2014/main" id="{C52BFF9A-9237-41F7-A817-D5490A57A32E}"/>
              </a:ext>
            </a:extLst>
          </p:cNvPr>
          <p:cNvSpPr/>
          <p:nvPr/>
        </p:nvSpPr>
        <p:spPr>
          <a:xfrm>
            <a:off x="11405795" y="1335546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" name="Arrow: Right 992">
            <a:extLst>
              <a:ext uri="{FF2B5EF4-FFF2-40B4-BE49-F238E27FC236}">
                <a16:creationId xmlns:a16="http://schemas.microsoft.com/office/drawing/2014/main" id="{60F5350B-F237-4F04-9C21-6914560EC06B}"/>
              </a:ext>
            </a:extLst>
          </p:cNvPr>
          <p:cNvSpPr/>
          <p:nvPr/>
        </p:nvSpPr>
        <p:spPr>
          <a:xfrm>
            <a:off x="11400341" y="4036846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Arrow: Right 993">
            <a:extLst>
              <a:ext uri="{FF2B5EF4-FFF2-40B4-BE49-F238E27FC236}">
                <a16:creationId xmlns:a16="http://schemas.microsoft.com/office/drawing/2014/main" id="{04B45448-DEF4-4462-9C75-744714AFFC0A}"/>
              </a:ext>
            </a:extLst>
          </p:cNvPr>
          <p:cNvSpPr/>
          <p:nvPr/>
        </p:nvSpPr>
        <p:spPr>
          <a:xfrm>
            <a:off x="11400340" y="6847899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638C35AC-6C5D-4023-8BE8-7BD95E18621D}"/>
              </a:ext>
            </a:extLst>
          </p:cNvPr>
          <p:cNvSpPr txBox="1"/>
          <p:nvPr/>
        </p:nvSpPr>
        <p:spPr>
          <a:xfrm>
            <a:off x="76109" y="8594496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 I/O</a:t>
            </a:r>
          </a:p>
          <a:p>
            <a:r>
              <a:rPr lang="en-US" b="1" dirty="0"/>
              <a:t>T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E3F09ED6-7ECE-4A2F-85E7-4D8C131AEED5}"/>
              </a:ext>
            </a:extLst>
          </p:cNvPr>
          <p:cNvSpPr txBox="1"/>
          <p:nvPr/>
        </p:nvSpPr>
        <p:spPr>
          <a:xfrm>
            <a:off x="5649673" y="8571926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Hashing</a:t>
            </a:r>
          </a:p>
          <a:p>
            <a:r>
              <a:rPr lang="en-US" b="1" dirty="0"/>
              <a:t>G U T</a:t>
            </a: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1C396BAF-DEF9-4976-B69C-3296C6818EDD}"/>
              </a:ext>
            </a:extLst>
          </p:cNvPr>
          <p:cNvSpPr txBox="1"/>
          <p:nvPr/>
        </p:nvSpPr>
        <p:spPr>
          <a:xfrm>
            <a:off x="8186050" y="8575326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MPI </a:t>
            </a:r>
            <a:r>
              <a:rPr lang="en-US" b="1" dirty="0" err="1"/>
              <a:t>AlltoAllv</a:t>
            </a:r>
            <a:endParaRPr lang="en-US" b="1" dirty="0"/>
          </a:p>
          <a:p>
            <a:r>
              <a:rPr lang="en-US" b="1" dirty="0"/>
              <a:t>G U T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DBF42523-EF13-4216-9FAD-76559F224A87}"/>
              </a:ext>
            </a:extLst>
          </p:cNvPr>
          <p:cNvSpPr txBox="1"/>
          <p:nvPr/>
        </p:nvSpPr>
        <p:spPr>
          <a:xfrm>
            <a:off x="11223237" y="8498154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Insertion</a:t>
            </a:r>
          </a:p>
          <a:p>
            <a:r>
              <a:rPr lang="en-US" b="1" dirty="0"/>
              <a:t>G U T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6A0E5AA7-DD08-4535-96BD-A62BAEFEC965}"/>
              </a:ext>
            </a:extLst>
          </p:cNvPr>
          <p:cNvSpPr txBox="1"/>
          <p:nvPr/>
        </p:nvSpPr>
        <p:spPr>
          <a:xfrm>
            <a:off x="13469542" y="7902869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</a:t>
            </a:r>
          </a:p>
          <a:p>
            <a:r>
              <a:rPr lang="en-US" b="1" dirty="0"/>
              <a:t>G U 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788EA5D-3217-4229-AF13-4EC61C6025B8}"/>
              </a:ext>
            </a:extLst>
          </p:cNvPr>
          <p:cNvCxnSpPr>
            <a:stCxn id="1008" idx="3"/>
            <a:endCxn id="949" idx="1"/>
          </p:cNvCxnSpPr>
          <p:nvPr/>
        </p:nvCxnSpPr>
        <p:spPr>
          <a:xfrm>
            <a:off x="7894515" y="568875"/>
            <a:ext cx="2378152" cy="1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98BB82C-D80F-4612-B5EF-8E9877D439C2}"/>
              </a:ext>
            </a:extLst>
          </p:cNvPr>
          <p:cNvCxnSpPr>
            <a:cxnSpLocks/>
            <a:stCxn id="1014" idx="3"/>
            <a:endCxn id="955" idx="1"/>
          </p:cNvCxnSpPr>
          <p:nvPr/>
        </p:nvCxnSpPr>
        <p:spPr>
          <a:xfrm>
            <a:off x="7894515" y="1552959"/>
            <a:ext cx="2378152" cy="1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24BC3ED7-DFA0-4837-8895-4650E9BF8710}"/>
              </a:ext>
            </a:extLst>
          </p:cNvPr>
          <p:cNvCxnSpPr>
            <a:cxnSpLocks/>
            <a:stCxn id="1023" idx="3"/>
            <a:endCxn id="954" idx="1"/>
          </p:cNvCxnSpPr>
          <p:nvPr/>
        </p:nvCxnSpPr>
        <p:spPr>
          <a:xfrm flipV="1">
            <a:off x="7885362" y="1732213"/>
            <a:ext cx="2387305" cy="1516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3A0D302-695A-4161-B9B7-36B466C07B55}"/>
              </a:ext>
            </a:extLst>
          </p:cNvPr>
          <p:cNvCxnSpPr>
            <a:cxnSpLocks/>
            <a:stCxn id="1027" idx="3"/>
            <a:endCxn id="959" idx="1"/>
          </p:cNvCxnSpPr>
          <p:nvPr/>
        </p:nvCxnSpPr>
        <p:spPr>
          <a:xfrm flipV="1">
            <a:off x="7885362" y="2381380"/>
            <a:ext cx="2382379" cy="1523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F551FA4-54E5-40DB-A263-5E9A8EEFEE0C}"/>
              </a:ext>
            </a:extLst>
          </p:cNvPr>
          <p:cNvCxnSpPr>
            <a:cxnSpLocks/>
            <a:stCxn id="1038" idx="3"/>
            <a:endCxn id="961" idx="1"/>
          </p:cNvCxnSpPr>
          <p:nvPr/>
        </p:nvCxnSpPr>
        <p:spPr>
          <a:xfrm flipV="1">
            <a:off x="7877498" y="2545394"/>
            <a:ext cx="2390243" cy="3542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6949DC7-4F7C-4814-B2E2-60BC98398478}"/>
              </a:ext>
            </a:extLst>
          </p:cNvPr>
          <p:cNvCxnSpPr>
            <a:cxnSpLocks/>
            <a:stCxn id="1013" idx="3"/>
            <a:endCxn id="979" idx="1"/>
          </p:cNvCxnSpPr>
          <p:nvPr/>
        </p:nvCxnSpPr>
        <p:spPr>
          <a:xfrm>
            <a:off x="7894515" y="1716973"/>
            <a:ext cx="2361135" cy="4386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0C23C05-C718-443D-AE0A-D78FB7725F64}"/>
              </a:ext>
            </a:extLst>
          </p:cNvPr>
          <p:cNvCxnSpPr>
            <a:cxnSpLocks/>
            <a:stCxn id="1019" idx="3"/>
            <a:endCxn id="980" idx="1"/>
          </p:cNvCxnSpPr>
          <p:nvPr/>
        </p:nvCxnSpPr>
        <p:spPr>
          <a:xfrm>
            <a:off x="7889589" y="2202126"/>
            <a:ext cx="2366061" cy="4393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AFAD140-A967-4AF7-8D1F-A8516B92A60F}"/>
              </a:ext>
            </a:extLst>
          </p:cNvPr>
          <p:cNvCxnSpPr>
            <a:cxnSpLocks/>
            <a:stCxn id="1018" idx="3"/>
            <a:endCxn id="964" idx="1"/>
          </p:cNvCxnSpPr>
          <p:nvPr/>
        </p:nvCxnSpPr>
        <p:spPr>
          <a:xfrm>
            <a:off x="7889589" y="2366140"/>
            <a:ext cx="2373925" cy="897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21BAD47E-CF8E-4F62-8982-6EF9FA09BEEB}"/>
              </a:ext>
            </a:extLst>
          </p:cNvPr>
          <p:cNvCxnSpPr>
            <a:cxnSpLocks/>
            <a:stCxn id="1020" idx="3"/>
            <a:endCxn id="963" idx="1"/>
          </p:cNvCxnSpPr>
          <p:nvPr/>
        </p:nvCxnSpPr>
        <p:spPr>
          <a:xfrm>
            <a:off x="7889589" y="2530154"/>
            <a:ext cx="2373925" cy="897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CA12BEB-5FBF-42FD-8884-A5ECDF1B7176}"/>
              </a:ext>
            </a:extLst>
          </p:cNvPr>
          <p:cNvCxnSpPr>
            <a:cxnSpLocks/>
            <a:stCxn id="1026" idx="3"/>
            <a:endCxn id="983" idx="1"/>
          </p:cNvCxnSpPr>
          <p:nvPr/>
        </p:nvCxnSpPr>
        <p:spPr>
          <a:xfrm>
            <a:off x="7885362" y="4068469"/>
            <a:ext cx="2370288" cy="2691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ED5D8DF6-CE5E-496A-99AD-DF81708FD2AF}"/>
              </a:ext>
            </a:extLst>
          </p:cNvPr>
          <p:cNvCxnSpPr>
            <a:cxnSpLocks/>
            <a:stCxn id="1028" idx="3"/>
            <a:endCxn id="985" idx="1"/>
          </p:cNvCxnSpPr>
          <p:nvPr/>
        </p:nvCxnSpPr>
        <p:spPr>
          <a:xfrm>
            <a:off x="7885362" y="4396497"/>
            <a:ext cx="2370288" cy="2691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1A3ABBD0-E054-44FE-9A4C-9D229F4FBED7}"/>
              </a:ext>
            </a:extLst>
          </p:cNvPr>
          <p:cNvCxnSpPr>
            <a:cxnSpLocks/>
            <a:stCxn id="1037" idx="3"/>
            <a:endCxn id="984" idx="1"/>
          </p:cNvCxnSpPr>
          <p:nvPr/>
        </p:nvCxnSpPr>
        <p:spPr>
          <a:xfrm>
            <a:off x="7877498" y="6252312"/>
            <a:ext cx="2378152" cy="99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C621F31B-9EE4-4773-823C-E71FBAA80C6A}"/>
              </a:ext>
            </a:extLst>
          </p:cNvPr>
          <p:cNvCxnSpPr>
            <a:cxnSpLocks/>
            <a:stCxn id="1044" idx="3"/>
            <a:endCxn id="1004" idx="1"/>
          </p:cNvCxnSpPr>
          <p:nvPr/>
        </p:nvCxnSpPr>
        <p:spPr>
          <a:xfrm>
            <a:off x="7877498" y="7072382"/>
            <a:ext cx="2378152" cy="1157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803F790-FAD8-4FEB-B7C4-FA804C0F853B}"/>
              </a:ext>
            </a:extLst>
          </p:cNvPr>
          <p:cNvCxnSpPr>
            <a:cxnSpLocks/>
            <a:stCxn id="1032" idx="3"/>
            <a:endCxn id="966" idx="1"/>
          </p:cNvCxnSpPr>
          <p:nvPr/>
        </p:nvCxnSpPr>
        <p:spPr>
          <a:xfrm flipV="1">
            <a:off x="7891322" y="3591667"/>
            <a:ext cx="2372192" cy="961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1B0AB844-BD1C-4119-8801-8D93390C7DE6}"/>
              </a:ext>
            </a:extLst>
          </p:cNvPr>
          <p:cNvCxnSpPr>
            <a:cxnSpLocks/>
            <a:stCxn id="1035" idx="3"/>
            <a:endCxn id="970" idx="1"/>
          </p:cNvCxnSpPr>
          <p:nvPr/>
        </p:nvCxnSpPr>
        <p:spPr>
          <a:xfrm flipV="1">
            <a:off x="7891322" y="4247723"/>
            <a:ext cx="2372192" cy="961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C3105801-4D5F-4141-9C5A-C496D922B051}"/>
              </a:ext>
            </a:extLst>
          </p:cNvPr>
          <p:cNvCxnSpPr>
            <a:cxnSpLocks/>
            <a:stCxn id="1043" idx="3"/>
            <a:endCxn id="969" idx="1"/>
          </p:cNvCxnSpPr>
          <p:nvPr/>
        </p:nvCxnSpPr>
        <p:spPr>
          <a:xfrm flipV="1">
            <a:off x="7877498" y="4411737"/>
            <a:ext cx="2386016" cy="2824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E9BE9FA8-A65C-494A-9C5A-EEF1B12262EA}"/>
              </a:ext>
            </a:extLst>
          </p:cNvPr>
          <p:cNvCxnSpPr>
            <a:cxnSpLocks/>
            <a:stCxn id="1051" idx="3"/>
            <a:endCxn id="976" idx="1"/>
          </p:cNvCxnSpPr>
          <p:nvPr/>
        </p:nvCxnSpPr>
        <p:spPr>
          <a:xfrm flipV="1">
            <a:off x="7877498" y="5224918"/>
            <a:ext cx="2391976" cy="2989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62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29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Kumar</dc:creator>
  <cp:lastModifiedBy>Sidharth Kumar</cp:lastModifiedBy>
  <cp:revision>2</cp:revision>
  <dcterms:created xsi:type="dcterms:W3CDTF">2019-04-10T07:49:25Z</dcterms:created>
  <dcterms:modified xsi:type="dcterms:W3CDTF">2019-04-11T05:26:22Z</dcterms:modified>
</cp:coreProperties>
</file>