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630400" cy="374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13663"/>
            <a:ext cx="10972800" cy="1305442"/>
          </a:xfrm>
        </p:spPr>
        <p:txBody>
          <a:bodyPr anchor="b"/>
          <a:lstStyle>
            <a:lvl1pPr algn="ctr">
              <a:defRPr sz="3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969448"/>
            <a:ext cx="10972800" cy="905303"/>
          </a:xfrm>
        </p:spPr>
        <p:txBody>
          <a:bodyPr/>
          <a:lstStyle>
            <a:lvl1pPr marL="0" indent="0" algn="ctr">
              <a:buNone/>
              <a:defRPr sz="1312"/>
            </a:lvl1pPr>
            <a:lvl2pPr marL="249997" indent="0" algn="ctr">
              <a:buNone/>
              <a:defRPr sz="1094"/>
            </a:lvl2pPr>
            <a:lvl3pPr marL="499994" indent="0" algn="ctr">
              <a:buNone/>
              <a:defRPr sz="984"/>
            </a:lvl3pPr>
            <a:lvl4pPr marL="749991" indent="0" algn="ctr">
              <a:buNone/>
              <a:defRPr sz="875"/>
            </a:lvl4pPr>
            <a:lvl5pPr marL="999988" indent="0" algn="ctr">
              <a:buNone/>
              <a:defRPr sz="875"/>
            </a:lvl5pPr>
            <a:lvl6pPr marL="1249985" indent="0" algn="ctr">
              <a:buNone/>
              <a:defRPr sz="875"/>
            </a:lvl6pPr>
            <a:lvl7pPr marL="1499982" indent="0" algn="ctr">
              <a:buNone/>
              <a:defRPr sz="875"/>
            </a:lvl7pPr>
            <a:lvl8pPr marL="1749979" indent="0" algn="ctr">
              <a:buNone/>
              <a:defRPr sz="875"/>
            </a:lvl8pPr>
            <a:lvl9pPr marL="1999976" indent="0" algn="ctr">
              <a:buNone/>
              <a:defRPr sz="8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99636"/>
            <a:ext cx="3154680" cy="3177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99636"/>
            <a:ext cx="9281160" cy="3177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934816"/>
            <a:ext cx="12618720" cy="1559760"/>
          </a:xfrm>
        </p:spPr>
        <p:txBody>
          <a:bodyPr anchor="b"/>
          <a:lstStyle>
            <a:lvl1pPr>
              <a:defRPr sz="3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2509332"/>
            <a:ext cx="12618720" cy="820241"/>
          </a:xfrm>
        </p:spPr>
        <p:txBody>
          <a:bodyPr/>
          <a:lstStyle>
            <a:lvl1pPr marL="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1pPr>
            <a:lvl2pPr marL="249997" indent="0">
              <a:buNone/>
              <a:defRPr sz="1094">
                <a:solidFill>
                  <a:schemeClr val="tx1">
                    <a:tint val="75000"/>
                  </a:schemeClr>
                </a:solidFill>
              </a:defRPr>
            </a:lvl2pPr>
            <a:lvl3pPr marL="49999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3pPr>
            <a:lvl4pPr marL="74999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999988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24998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49998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174997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199997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998178"/>
            <a:ext cx="6217920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998178"/>
            <a:ext cx="6217920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99636"/>
            <a:ext cx="12618720" cy="7247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919191"/>
            <a:ext cx="6189344" cy="450482"/>
          </a:xfrm>
        </p:spPr>
        <p:txBody>
          <a:bodyPr anchor="b"/>
          <a:lstStyle>
            <a:lvl1pPr marL="0" indent="0">
              <a:buNone/>
              <a:defRPr sz="1312" b="1"/>
            </a:lvl1pPr>
            <a:lvl2pPr marL="249997" indent="0">
              <a:buNone/>
              <a:defRPr sz="1094" b="1"/>
            </a:lvl2pPr>
            <a:lvl3pPr marL="499994" indent="0">
              <a:buNone/>
              <a:defRPr sz="984" b="1"/>
            </a:lvl3pPr>
            <a:lvl4pPr marL="749991" indent="0">
              <a:buNone/>
              <a:defRPr sz="875" b="1"/>
            </a:lvl4pPr>
            <a:lvl5pPr marL="999988" indent="0">
              <a:buNone/>
              <a:defRPr sz="875" b="1"/>
            </a:lvl5pPr>
            <a:lvl6pPr marL="1249985" indent="0">
              <a:buNone/>
              <a:defRPr sz="875" b="1"/>
            </a:lvl6pPr>
            <a:lvl7pPr marL="1499982" indent="0">
              <a:buNone/>
              <a:defRPr sz="875" b="1"/>
            </a:lvl7pPr>
            <a:lvl8pPr marL="1749979" indent="0">
              <a:buNone/>
              <a:defRPr sz="875" b="1"/>
            </a:lvl8pPr>
            <a:lvl9pPr marL="1999976" indent="0">
              <a:buNone/>
              <a:defRPr sz="8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369673"/>
            <a:ext cx="6189344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919191"/>
            <a:ext cx="6219826" cy="450482"/>
          </a:xfrm>
        </p:spPr>
        <p:txBody>
          <a:bodyPr anchor="b"/>
          <a:lstStyle>
            <a:lvl1pPr marL="0" indent="0">
              <a:buNone/>
              <a:defRPr sz="1312" b="1"/>
            </a:lvl1pPr>
            <a:lvl2pPr marL="249997" indent="0">
              <a:buNone/>
              <a:defRPr sz="1094" b="1"/>
            </a:lvl2pPr>
            <a:lvl3pPr marL="499994" indent="0">
              <a:buNone/>
              <a:defRPr sz="984" b="1"/>
            </a:lvl3pPr>
            <a:lvl4pPr marL="749991" indent="0">
              <a:buNone/>
              <a:defRPr sz="875" b="1"/>
            </a:lvl4pPr>
            <a:lvl5pPr marL="999988" indent="0">
              <a:buNone/>
              <a:defRPr sz="875" b="1"/>
            </a:lvl5pPr>
            <a:lvl6pPr marL="1249985" indent="0">
              <a:buNone/>
              <a:defRPr sz="875" b="1"/>
            </a:lvl6pPr>
            <a:lvl7pPr marL="1499982" indent="0">
              <a:buNone/>
              <a:defRPr sz="875" b="1"/>
            </a:lvl7pPr>
            <a:lvl8pPr marL="1749979" indent="0">
              <a:buNone/>
              <a:defRPr sz="875" b="1"/>
            </a:lvl8pPr>
            <a:lvl9pPr marL="1999976" indent="0">
              <a:buNone/>
              <a:defRPr sz="8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369673"/>
            <a:ext cx="6219826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9978"/>
            <a:ext cx="4718684" cy="874924"/>
          </a:xfrm>
        </p:spPr>
        <p:txBody>
          <a:bodyPr anchor="b"/>
          <a:lstStyle>
            <a:lvl1pPr>
              <a:defRPr sz="1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539884"/>
            <a:ext cx="7406640" cy="2664700"/>
          </a:xfrm>
        </p:spPr>
        <p:txBody>
          <a:bodyPr/>
          <a:lstStyle>
            <a:lvl1pPr>
              <a:defRPr sz="1750"/>
            </a:lvl1pPr>
            <a:lvl2pPr>
              <a:defRPr sz="1531"/>
            </a:lvl2pPr>
            <a:lvl3pPr>
              <a:defRPr sz="1312"/>
            </a:lvl3pPr>
            <a:lvl4pPr>
              <a:defRPr sz="1094"/>
            </a:lvl4pPr>
            <a:lvl5pPr>
              <a:defRPr sz="1094"/>
            </a:lvl5pPr>
            <a:lvl6pPr>
              <a:defRPr sz="1094"/>
            </a:lvl6pPr>
            <a:lvl7pPr>
              <a:defRPr sz="1094"/>
            </a:lvl7pPr>
            <a:lvl8pPr>
              <a:defRPr sz="1094"/>
            </a:lvl8pPr>
            <a:lvl9pPr>
              <a:defRPr sz="10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124903"/>
            <a:ext cx="4718684" cy="2084021"/>
          </a:xfrm>
        </p:spPr>
        <p:txBody>
          <a:bodyPr/>
          <a:lstStyle>
            <a:lvl1pPr marL="0" indent="0">
              <a:buNone/>
              <a:defRPr sz="875"/>
            </a:lvl1pPr>
            <a:lvl2pPr marL="249997" indent="0">
              <a:buNone/>
              <a:defRPr sz="766"/>
            </a:lvl2pPr>
            <a:lvl3pPr marL="499994" indent="0">
              <a:buNone/>
              <a:defRPr sz="656"/>
            </a:lvl3pPr>
            <a:lvl4pPr marL="749991" indent="0">
              <a:buNone/>
              <a:defRPr sz="547"/>
            </a:lvl4pPr>
            <a:lvl5pPr marL="999988" indent="0">
              <a:buNone/>
              <a:defRPr sz="547"/>
            </a:lvl5pPr>
            <a:lvl6pPr marL="1249985" indent="0">
              <a:buNone/>
              <a:defRPr sz="547"/>
            </a:lvl6pPr>
            <a:lvl7pPr marL="1499982" indent="0">
              <a:buNone/>
              <a:defRPr sz="547"/>
            </a:lvl7pPr>
            <a:lvl8pPr marL="1749979" indent="0">
              <a:buNone/>
              <a:defRPr sz="547"/>
            </a:lvl8pPr>
            <a:lvl9pPr marL="1999976" indent="0">
              <a:buNone/>
              <a:defRPr sz="5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9978"/>
            <a:ext cx="4718684" cy="874924"/>
          </a:xfrm>
        </p:spPr>
        <p:txBody>
          <a:bodyPr anchor="b"/>
          <a:lstStyle>
            <a:lvl1pPr>
              <a:defRPr sz="1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539884"/>
            <a:ext cx="7406640" cy="2664700"/>
          </a:xfrm>
        </p:spPr>
        <p:txBody>
          <a:bodyPr anchor="t"/>
          <a:lstStyle>
            <a:lvl1pPr marL="0" indent="0">
              <a:buNone/>
              <a:defRPr sz="1750"/>
            </a:lvl1pPr>
            <a:lvl2pPr marL="249997" indent="0">
              <a:buNone/>
              <a:defRPr sz="1531"/>
            </a:lvl2pPr>
            <a:lvl3pPr marL="499994" indent="0">
              <a:buNone/>
              <a:defRPr sz="1312"/>
            </a:lvl3pPr>
            <a:lvl4pPr marL="749991" indent="0">
              <a:buNone/>
              <a:defRPr sz="1094"/>
            </a:lvl4pPr>
            <a:lvl5pPr marL="999988" indent="0">
              <a:buNone/>
              <a:defRPr sz="1094"/>
            </a:lvl5pPr>
            <a:lvl6pPr marL="1249985" indent="0">
              <a:buNone/>
              <a:defRPr sz="1094"/>
            </a:lvl6pPr>
            <a:lvl7pPr marL="1499982" indent="0">
              <a:buNone/>
              <a:defRPr sz="1094"/>
            </a:lvl7pPr>
            <a:lvl8pPr marL="1749979" indent="0">
              <a:buNone/>
              <a:defRPr sz="1094"/>
            </a:lvl8pPr>
            <a:lvl9pPr marL="1999976" indent="0">
              <a:buNone/>
              <a:defRPr sz="1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124903"/>
            <a:ext cx="4718684" cy="2084021"/>
          </a:xfrm>
        </p:spPr>
        <p:txBody>
          <a:bodyPr/>
          <a:lstStyle>
            <a:lvl1pPr marL="0" indent="0">
              <a:buNone/>
              <a:defRPr sz="875"/>
            </a:lvl1pPr>
            <a:lvl2pPr marL="249997" indent="0">
              <a:buNone/>
              <a:defRPr sz="766"/>
            </a:lvl2pPr>
            <a:lvl3pPr marL="499994" indent="0">
              <a:buNone/>
              <a:defRPr sz="656"/>
            </a:lvl3pPr>
            <a:lvl4pPr marL="749991" indent="0">
              <a:buNone/>
              <a:defRPr sz="547"/>
            </a:lvl4pPr>
            <a:lvl5pPr marL="999988" indent="0">
              <a:buNone/>
              <a:defRPr sz="547"/>
            </a:lvl5pPr>
            <a:lvl6pPr marL="1249985" indent="0">
              <a:buNone/>
              <a:defRPr sz="547"/>
            </a:lvl6pPr>
            <a:lvl7pPr marL="1499982" indent="0">
              <a:buNone/>
              <a:defRPr sz="547"/>
            </a:lvl7pPr>
            <a:lvl8pPr marL="1749979" indent="0">
              <a:buNone/>
              <a:defRPr sz="547"/>
            </a:lvl8pPr>
            <a:lvl9pPr marL="1999976" indent="0">
              <a:buNone/>
              <a:defRPr sz="5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99636"/>
            <a:ext cx="12618720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998178"/>
            <a:ext cx="12618720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3475394"/>
            <a:ext cx="3291840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CD37-A08F-4D5C-8C57-37EB90F9E87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3475394"/>
            <a:ext cx="4937760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3475394"/>
            <a:ext cx="3291840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99994" rtl="0" eaLnBrk="1" latinLnBrk="0" hangingPunct="1">
        <a:lnSpc>
          <a:spcPct val="90000"/>
        </a:lnSpc>
        <a:spcBef>
          <a:spcPct val="0"/>
        </a:spcBef>
        <a:buNone/>
        <a:defRPr sz="24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998" indent="-124998" algn="l" defTabSz="49999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74995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2pPr>
      <a:lvl3pPr marL="624992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4" kern="1200">
          <a:solidFill>
            <a:schemeClr val="tx1"/>
          </a:solidFill>
          <a:latin typeface="+mn-lt"/>
          <a:ea typeface="+mn-ea"/>
          <a:cs typeface="+mn-cs"/>
        </a:defRPr>
      </a:lvl3pPr>
      <a:lvl4pPr marL="874989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4pPr>
      <a:lvl5pPr marL="1124986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5pPr>
      <a:lvl6pPr marL="1374983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6pPr>
      <a:lvl7pPr marL="1624980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7pPr>
      <a:lvl8pPr marL="1874977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8pPr>
      <a:lvl9pPr marL="2124974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1pPr>
      <a:lvl2pPr marL="249997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2pPr>
      <a:lvl3pPr marL="499994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49991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4pPr>
      <a:lvl5pPr marL="999988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5pPr>
      <a:lvl6pPr marL="1249985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6pPr>
      <a:lvl7pPr marL="1499982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7pPr>
      <a:lvl8pPr marL="1749979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8pPr>
      <a:lvl9pPr marL="1999976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EB9E2D9-E0F8-49AA-81C3-3C5620DD91F0}"/>
              </a:ext>
            </a:extLst>
          </p:cNvPr>
          <p:cNvGrpSpPr/>
          <p:nvPr/>
        </p:nvGrpSpPr>
        <p:grpSpPr>
          <a:xfrm>
            <a:off x="50675" y="5031"/>
            <a:ext cx="15413892" cy="3829399"/>
            <a:chOff x="50675" y="-778738"/>
            <a:chExt cx="15413892" cy="38293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41FB16-028F-4299-91C1-18141521CCE3}"/>
                </a:ext>
              </a:extLst>
            </p:cNvPr>
            <p:cNvGrpSpPr/>
            <p:nvPr/>
          </p:nvGrpSpPr>
          <p:grpSpPr>
            <a:xfrm>
              <a:off x="1227852" y="-585074"/>
              <a:ext cx="859871" cy="828720"/>
              <a:chOff x="2917794" y="596307"/>
              <a:chExt cx="859872" cy="1312112"/>
            </a:xfrm>
            <a:solidFill>
              <a:schemeClr val="accent6">
                <a:lumMod val="20000"/>
                <a:lumOff val="80000"/>
              </a:schemeClr>
            </a:solidFill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C7079594-F6BD-4D88-B20A-CF77500F6F70}"/>
                  </a:ext>
                </a:extLst>
              </p:cNvPr>
              <p:cNvGrpSpPr/>
              <p:nvPr/>
            </p:nvGrpSpPr>
            <p:grpSpPr>
              <a:xfrm>
                <a:off x="2917794" y="596307"/>
                <a:ext cx="859872" cy="1312112"/>
                <a:chOff x="769942" y="859459"/>
                <a:chExt cx="2045447" cy="2521264"/>
              </a:xfrm>
              <a:grpFill/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AFCDDD7-2662-465A-BC0A-103608AFA2A0}"/>
                    </a:ext>
                  </a:extLst>
                </p:cNvPr>
                <p:cNvSpPr/>
                <p:nvPr/>
              </p:nvSpPr>
              <p:spPr>
                <a:xfrm>
                  <a:off x="769942" y="117461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841CA08D-21D4-4B52-BE05-A0D095A055BA}"/>
                    </a:ext>
                  </a:extLst>
                </p:cNvPr>
                <p:cNvSpPr/>
                <p:nvPr/>
              </p:nvSpPr>
              <p:spPr>
                <a:xfrm>
                  <a:off x="769942" y="85945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6009123-2839-4B3B-A4C4-43EDEF9DB4A2}"/>
                    </a:ext>
                  </a:extLst>
                </p:cNvPr>
                <p:cNvSpPr/>
                <p:nvPr/>
              </p:nvSpPr>
              <p:spPr>
                <a:xfrm>
                  <a:off x="769942" y="1804933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701B926-A4E5-4B86-9331-334C2797B219}"/>
                    </a:ext>
                  </a:extLst>
                </p:cNvPr>
                <p:cNvSpPr/>
                <p:nvPr/>
              </p:nvSpPr>
              <p:spPr>
                <a:xfrm>
                  <a:off x="769942" y="148977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6F7FAF8-D13B-41EF-84E5-640BF4F7573C}"/>
                    </a:ext>
                  </a:extLst>
                </p:cNvPr>
                <p:cNvSpPr/>
                <p:nvPr/>
              </p:nvSpPr>
              <p:spPr>
                <a:xfrm>
                  <a:off x="769942" y="243524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A4774427-3D13-49B8-9FB0-55C00F594A1C}"/>
                    </a:ext>
                  </a:extLst>
                </p:cNvPr>
                <p:cNvSpPr/>
                <p:nvPr/>
              </p:nvSpPr>
              <p:spPr>
                <a:xfrm>
                  <a:off x="769942" y="2120091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C532E33C-40DC-461C-979E-D81F98DAFD7C}"/>
                    </a:ext>
                  </a:extLst>
                </p:cNvPr>
                <p:cNvSpPr/>
                <p:nvPr/>
              </p:nvSpPr>
              <p:spPr>
                <a:xfrm>
                  <a:off x="769942" y="306556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5510E01-5348-4C01-B0A5-84AF70210BEC}"/>
                    </a:ext>
                  </a:extLst>
                </p:cNvPr>
                <p:cNvSpPr/>
                <p:nvPr/>
              </p:nvSpPr>
              <p:spPr>
                <a:xfrm>
                  <a:off x="769942" y="275040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0E56111-51F9-4336-8D72-893021DF5FF9}"/>
                  </a:ext>
                </a:extLst>
              </p:cNvPr>
              <p:cNvCxnSpPr>
                <a:cxnSpLocks/>
                <a:stCxn id="230" idx="0"/>
                <a:endCxn id="235" idx="2"/>
              </p:cNvCxnSpPr>
              <p:nvPr/>
            </p:nvCxnSpPr>
            <p:spPr>
              <a:xfrm>
                <a:off x="3347730" y="596307"/>
                <a:ext cx="0" cy="1312112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ECD942-C564-4C5E-A2D6-E75C5A868E7C}"/>
                </a:ext>
              </a:extLst>
            </p:cNvPr>
            <p:cNvGrpSpPr/>
            <p:nvPr/>
          </p:nvGrpSpPr>
          <p:grpSpPr>
            <a:xfrm>
              <a:off x="1243091" y="641373"/>
              <a:ext cx="859871" cy="828720"/>
              <a:chOff x="2917794" y="596307"/>
              <a:chExt cx="859872" cy="1312112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E44CDD7D-FC0C-4666-BF0F-C4807D25F6C1}"/>
                  </a:ext>
                </a:extLst>
              </p:cNvPr>
              <p:cNvGrpSpPr/>
              <p:nvPr/>
            </p:nvGrpSpPr>
            <p:grpSpPr>
              <a:xfrm>
                <a:off x="2917794" y="596307"/>
                <a:ext cx="859872" cy="1312112"/>
                <a:chOff x="769942" y="859459"/>
                <a:chExt cx="2045447" cy="2521264"/>
              </a:xfrm>
              <a:grpFill/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4FAFF43-3833-4F1E-827E-136F3A25E4F5}"/>
                    </a:ext>
                  </a:extLst>
                </p:cNvPr>
                <p:cNvSpPr/>
                <p:nvPr/>
              </p:nvSpPr>
              <p:spPr>
                <a:xfrm>
                  <a:off x="769942" y="117461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92A9A725-DBB9-4C77-876A-0FE60359C46F}"/>
                    </a:ext>
                  </a:extLst>
                </p:cNvPr>
                <p:cNvSpPr/>
                <p:nvPr/>
              </p:nvSpPr>
              <p:spPr>
                <a:xfrm>
                  <a:off x="769942" y="85945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23CE5C5D-4CA1-41E9-AFA5-B873D6900DE6}"/>
                    </a:ext>
                  </a:extLst>
                </p:cNvPr>
                <p:cNvSpPr/>
                <p:nvPr/>
              </p:nvSpPr>
              <p:spPr>
                <a:xfrm>
                  <a:off x="769942" y="1804933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9636796F-439D-4059-8FD6-5177D1347622}"/>
                    </a:ext>
                  </a:extLst>
                </p:cNvPr>
                <p:cNvSpPr/>
                <p:nvPr/>
              </p:nvSpPr>
              <p:spPr>
                <a:xfrm>
                  <a:off x="769942" y="148977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7D11673-7BAA-44BD-AF9C-EF5DE821A8FA}"/>
                    </a:ext>
                  </a:extLst>
                </p:cNvPr>
                <p:cNvSpPr/>
                <p:nvPr/>
              </p:nvSpPr>
              <p:spPr>
                <a:xfrm>
                  <a:off x="769942" y="243524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3E74ABE-3849-4967-B78A-8791DD01F9BE}"/>
                    </a:ext>
                  </a:extLst>
                </p:cNvPr>
                <p:cNvSpPr/>
                <p:nvPr/>
              </p:nvSpPr>
              <p:spPr>
                <a:xfrm>
                  <a:off x="769942" y="2120091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EEA6A48C-A0D5-4963-B2AC-5B9B2FB95E46}"/>
                    </a:ext>
                  </a:extLst>
                </p:cNvPr>
                <p:cNvSpPr/>
                <p:nvPr/>
              </p:nvSpPr>
              <p:spPr>
                <a:xfrm>
                  <a:off x="769942" y="306556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E25EEA39-8487-44D4-816F-13B8CF092E8D}"/>
                    </a:ext>
                  </a:extLst>
                </p:cNvPr>
                <p:cNvSpPr/>
                <p:nvPr/>
              </p:nvSpPr>
              <p:spPr>
                <a:xfrm>
                  <a:off x="769942" y="275040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D7A87A2-02FD-4E45-822A-751BBC7C35FF}"/>
                  </a:ext>
                </a:extLst>
              </p:cNvPr>
              <p:cNvCxnSpPr>
                <a:cxnSpLocks/>
                <a:stCxn id="220" idx="0"/>
                <a:endCxn id="225" idx="2"/>
              </p:cNvCxnSpPr>
              <p:nvPr/>
            </p:nvCxnSpPr>
            <p:spPr>
              <a:xfrm>
                <a:off x="3347730" y="596307"/>
                <a:ext cx="0" cy="1312112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1D6D7C-2709-4B7C-80B4-8F49211FF6CB}"/>
                </a:ext>
              </a:extLst>
            </p:cNvPr>
            <p:cNvGrpSpPr/>
            <p:nvPr/>
          </p:nvGrpSpPr>
          <p:grpSpPr>
            <a:xfrm>
              <a:off x="1271718" y="1865748"/>
              <a:ext cx="859871" cy="828720"/>
              <a:chOff x="2917794" y="596307"/>
              <a:chExt cx="859872" cy="1312112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C422DCD-6038-4B3D-8B02-FD1722B8CF13}"/>
                  </a:ext>
                </a:extLst>
              </p:cNvPr>
              <p:cNvGrpSpPr/>
              <p:nvPr/>
            </p:nvGrpSpPr>
            <p:grpSpPr>
              <a:xfrm>
                <a:off x="2917794" y="596307"/>
                <a:ext cx="859872" cy="1312112"/>
                <a:chOff x="769942" y="859459"/>
                <a:chExt cx="2045447" cy="2521264"/>
              </a:xfrm>
              <a:grpFill/>
            </p:grpSpPr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CFE10EA2-353E-417D-A5E4-6B2307AD143B}"/>
                    </a:ext>
                  </a:extLst>
                </p:cNvPr>
                <p:cNvSpPr/>
                <p:nvPr/>
              </p:nvSpPr>
              <p:spPr>
                <a:xfrm>
                  <a:off x="769942" y="117461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5B93A96-16F0-400A-B756-0FF9ACF1E5D7}"/>
                    </a:ext>
                  </a:extLst>
                </p:cNvPr>
                <p:cNvSpPr/>
                <p:nvPr/>
              </p:nvSpPr>
              <p:spPr>
                <a:xfrm>
                  <a:off x="769942" y="85945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B0399BB0-B6B4-4F7B-BB45-2ED22A6A4BE4}"/>
                    </a:ext>
                  </a:extLst>
                </p:cNvPr>
                <p:cNvSpPr/>
                <p:nvPr/>
              </p:nvSpPr>
              <p:spPr>
                <a:xfrm>
                  <a:off x="769942" y="1804933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B52DD32A-28EB-4DA4-A797-AD8C4164E83A}"/>
                    </a:ext>
                  </a:extLst>
                </p:cNvPr>
                <p:cNvSpPr/>
                <p:nvPr/>
              </p:nvSpPr>
              <p:spPr>
                <a:xfrm>
                  <a:off x="769942" y="148977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98CD087B-6BD5-4558-BC4E-D11B648AC019}"/>
                    </a:ext>
                  </a:extLst>
                </p:cNvPr>
                <p:cNvSpPr/>
                <p:nvPr/>
              </p:nvSpPr>
              <p:spPr>
                <a:xfrm>
                  <a:off x="769942" y="2435249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A714F50-EDB0-4D3D-9ECF-2553536E72A7}"/>
                    </a:ext>
                  </a:extLst>
                </p:cNvPr>
                <p:cNvSpPr/>
                <p:nvPr/>
              </p:nvSpPr>
              <p:spPr>
                <a:xfrm>
                  <a:off x="769942" y="2120091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F169DE3-8F58-4D4C-988B-C750CF658100}"/>
                    </a:ext>
                  </a:extLst>
                </p:cNvPr>
                <p:cNvSpPr/>
                <p:nvPr/>
              </p:nvSpPr>
              <p:spPr>
                <a:xfrm>
                  <a:off x="769942" y="3065565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CF5DBF91-70B6-4ADA-8208-48CD5A1C5603}"/>
                    </a:ext>
                  </a:extLst>
                </p:cNvPr>
                <p:cNvSpPr/>
                <p:nvPr/>
              </p:nvSpPr>
              <p:spPr>
                <a:xfrm>
                  <a:off x="769942" y="2750407"/>
                  <a:ext cx="2045447" cy="315158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13F08C-6D17-4E8D-88AF-3FF6CB373395}"/>
                  </a:ext>
                </a:extLst>
              </p:cNvPr>
              <p:cNvCxnSpPr>
                <a:cxnSpLocks/>
                <a:stCxn id="210" idx="0"/>
                <a:endCxn id="215" idx="2"/>
              </p:cNvCxnSpPr>
              <p:nvPr/>
            </p:nvCxnSpPr>
            <p:spPr>
              <a:xfrm>
                <a:off x="3347730" y="596307"/>
                <a:ext cx="0" cy="1312112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969EC1-7FC9-44F6-97D7-A7F8C63D65DD}"/>
                </a:ext>
              </a:extLst>
            </p:cNvPr>
            <p:cNvGrpSpPr/>
            <p:nvPr/>
          </p:nvGrpSpPr>
          <p:grpSpPr>
            <a:xfrm>
              <a:off x="3315699" y="-456526"/>
              <a:ext cx="859871" cy="621541"/>
              <a:chOff x="8907515" y="696766"/>
              <a:chExt cx="859872" cy="984084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BAE37B9-AF1A-43F5-B388-1AD644B5998C}"/>
                  </a:ext>
                </a:extLst>
              </p:cNvPr>
              <p:cNvSpPr/>
              <p:nvPr/>
            </p:nvSpPr>
            <p:spPr>
              <a:xfrm>
                <a:off x="8907515" y="860780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5DFE098-2C0D-460E-9E2A-32B202FEDFB4}"/>
                  </a:ext>
                </a:extLst>
              </p:cNvPr>
              <p:cNvSpPr/>
              <p:nvPr/>
            </p:nvSpPr>
            <p:spPr>
              <a:xfrm>
                <a:off x="8907515" y="696766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A92CDBF-2115-42E5-8E71-72F723FC9849}"/>
                  </a:ext>
                </a:extLst>
              </p:cNvPr>
              <p:cNvSpPr/>
              <p:nvPr/>
            </p:nvSpPr>
            <p:spPr>
              <a:xfrm>
                <a:off x="8907515" y="1188808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A708022-852B-4C3A-9A04-0C891D74E492}"/>
                  </a:ext>
                </a:extLst>
              </p:cNvPr>
              <p:cNvSpPr/>
              <p:nvPr/>
            </p:nvSpPr>
            <p:spPr>
              <a:xfrm>
                <a:off x="8907515" y="1024794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00488A2-0134-48B0-A34A-3F4BF2642C1D}"/>
                  </a:ext>
                </a:extLst>
              </p:cNvPr>
              <p:cNvSpPr/>
              <p:nvPr/>
            </p:nvSpPr>
            <p:spPr>
              <a:xfrm>
                <a:off x="8907515" y="1516836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2F1587B3-E0F3-4B8C-BC66-EB55B1077743}"/>
                  </a:ext>
                </a:extLst>
              </p:cNvPr>
              <p:cNvSpPr/>
              <p:nvPr/>
            </p:nvSpPr>
            <p:spPr>
              <a:xfrm>
                <a:off x="8907515" y="1352822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E17F2F1-6AAB-4320-909F-F700A714A4E3}"/>
                  </a:ext>
                </a:extLst>
              </p:cNvPr>
              <p:cNvCxnSpPr>
                <a:cxnSpLocks/>
                <a:stCxn id="201" idx="0"/>
                <a:endCxn id="204" idx="2"/>
              </p:cNvCxnSpPr>
              <p:nvPr/>
            </p:nvCxnSpPr>
            <p:spPr>
              <a:xfrm>
                <a:off x="9337451" y="696766"/>
                <a:ext cx="0" cy="984084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B868D3-0E41-4246-B6E2-039EE22042B0}"/>
                </a:ext>
              </a:extLst>
            </p:cNvPr>
            <p:cNvGrpSpPr/>
            <p:nvPr/>
          </p:nvGrpSpPr>
          <p:grpSpPr>
            <a:xfrm>
              <a:off x="3330938" y="769921"/>
              <a:ext cx="859871" cy="517950"/>
              <a:chOff x="8922755" y="2563846"/>
              <a:chExt cx="859872" cy="820070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B252AAE-D133-4B28-80EF-9B8A26892149}"/>
                  </a:ext>
                </a:extLst>
              </p:cNvPr>
              <p:cNvSpPr/>
              <p:nvPr/>
            </p:nvSpPr>
            <p:spPr>
              <a:xfrm>
                <a:off x="8922755" y="2727860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5502642-EF93-4BC2-A827-8DD1CC92D427}"/>
                  </a:ext>
                </a:extLst>
              </p:cNvPr>
              <p:cNvSpPr/>
              <p:nvPr/>
            </p:nvSpPr>
            <p:spPr>
              <a:xfrm>
                <a:off x="8922755" y="2563846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4B5443F-EEE2-44B8-8327-1CDAB412E632}"/>
                  </a:ext>
                </a:extLst>
              </p:cNvPr>
              <p:cNvSpPr/>
              <p:nvPr/>
            </p:nvSpPr>
            <p:spPr>
              <a:xfrm>
                <a:off x="8922755" y="3055888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734F6F7-B426-42F2-9E4A-1B02D1111348}"/>
                  </a:ext>
                </a:extLst>
              </p:cNvPr>
              <p:cNvSpPr/>
              <p:nvPr/>
            </p:nvSpPr>
            <p:spPr>
              <a:xfrm>
                <a:off x="8922755" y="2891874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961BB82-87E4-405D-8D60-2CEDC5BCC5E5}"/>
                  </a:ext>
                </a:extLst>
              </p:cNvPr>
              <p:cNvSpPr/>
              <p:nvPr/>
            </p:nvSpPr>
            <p:spPr>
              <a:xfrm>
                <a:off x="8922755" y="3219902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081F921-C411-4E32-B82B-510C3FFBBDA6}"/>
                  </a:ext>
                </a:extLst>
              </p:cNvPr>
              <p:cNvCxnSpPr>
                <a:cxnSpLocks/>
                <a:stCxn id="195" idx="0"/>
                <a:endCxn id="198" idx="2"/>
              </p:cNvCxnSpPr>
              <p:nvPr/>
            </p:nvCxnSpPr>
            <p:spPr>
              <a:xfrm>
                <a:off x="9352691" y="2563846"/>
                <a:ext cx="0" cy="820070"/>
              </a:xfrm>
              <a:prstGeom prst="lin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7821AA-304F-427A-90C0-B4B6EF04EF87}"/>
                </a:ext>
              </a:extLst>
            </p:cNvPr>
            <p:cNvSpPr/>
            <p:nvPr/>
          </p:nvSpPr>
          <p:spPr>
            <a:xfrm>
              <a:off x="3359565" y="2097885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E8E093-F53A-45DB-BF66-E7397BAB2B88}"/>
                </a:ext>
              </a:extLst>
            </p:cNvPr>
            <p:cNvSpPr/>
            <p:nvPr/>
          </p:nvSpPr>
          <p:spPr>
            <a:xfrm>
              <a:off x="3359565" y="1994296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E08EAC-29E1-4DE3-9A45-BB4D663FD52E}"/>
                </a:ext>
              </a:extLst>
            </p:cNvPr>
            <p:cNvSpPr/>
            <p:nvPr/>
          </p:nvSpPr>
          <p:spPr>
            <a:xfrm>
              <a:off x="3359565" y="2305066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325ABF-708C-41A4-B007-B8F8F4B165B6}"/>
                </a:ext>
              </a:extLst>
            </p:cNvPr>
            <p:cNvSpPr/>
            <p:nvPr/>
          </p:nvSpPr>
          <p:spPr>
            <a:xfrm>
              <a:off x="3359565" y="2201475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D589E5-F513-4BBC-8AA0-E5E52D189571}"/>
                </a:ext>
              </a:extLst>
            </p:cNvPr>
            <p:cNvSpPr/>
            <p:nvPr/>
          </p:nvSpPr>
          <p:spPr>
            <a:xfrm>
              <a:off x="3359565" y="2408656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F2BEC2-F121-4763-A578-1E9575C0FAFC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>
              <a:off x="3789498" y="1994295"/>
              <a:ext cx="0" cy="51795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C9D655-87A1-401B-94A4-CC1C95C8BACB}"/>
                </a:ext>
              </a:extLst>
            </p:cNvPr>
            <p:cNvGrpSpPr/>
            <p:nvPr/>
          </p:nvGrpSpPr>
          <p:grpSpPr>
            <a:xfrm>
              <a:off x="1658791" y="-588141"/>
              <a:ext cx="428929" cy="828720"/>
              <a:chOff x="769942" y="859459"/>
              <a:chExt cx="2045447" cy="2521264"/>
            </a:xfrm>
            <a:solidFill>
              <a:schemeClr val="bg1"/>
            </a:solidFill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54771AA-9010-430F-8846-ADF8D775D10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BE9F2A-E37A-47A0-AEB2-702F22CAF262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CBC8AAA-442C-4BC4-A551-88A1EABFB17E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595C71CE-ECDF-4988-80C2-04B0552B988A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E25682-89DC-4D39-909A-0F202C723196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3AC6F9E-137C-4BA2-A908-A53629DAD365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2511B05-BB6F-4DAF-95FE-97A1714CD5AC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85D8B77-5D01-4476-9322-337BB6A48E5F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77FA49-30D9-4B32-91F9-6BDECA5F7EEF}"/>
                </a:ext>
              </a:extLst>
            </p:cNvPr>
            <p:cNvGrpSpPr/>
            <p:nvPr/>
          </p:nvGrpSpPr>
          <p:grpSpPr>
            <a:xfrm>
              <a:off x="1673022" y="638654"/>
              <a:ext cx="429944" cy="828720"/>
              <a:chOff x="769942" y="859459"/>
              <a:chExt cx="2045447" cy="2521264"/>
            </a:xfrm>
            <a:solidFill>
              <a:schemeClr val="bg1"/>
            </a:solidFill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8644382-A65D-41FE-A0C5-70DD32ECDC58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3BB5A77-066D-4E59-9052-9F86A04A45A3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A9FC91A-38B1-4FD4-99E0-393E129BC938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D8E3B7E-722F-484B-9477-8F93283356A1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72396D6-49AC-4088-93CE-EEEE0C47252E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33EF29C-498E-43FB-9A71-306DCD2ED623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2A138DD-7305-46F0-8162-304E347D72D0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B9C907-0217-43D2-BBF9-B8F8AB34110D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98D1B5-9898-4A0C-B875-0AAF87B0561D}"/>
                </a:ext>
              </a:extLst>
            </p:cNvPr>
            <p:cNvGrpSpPr/>
            <p:nvPr/>
          </p:nvGrpSpPr>
          <p:grpSpPr>
            <a:xfrm>
              <a:off x="1701706" y="1863311"/>
              <a:ext cx="429881" cy="828720"/>
              <a:chOff x="769942" y="859459"/>
              <a:chExt cx="2045447" cy="2521264"/>
            </a:xfrm>
            <a:solidFill>
              <a:schemeClr val="bg1"/>
            </a:solidFill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60909E6-A9D5-428B-A715-9902FF6F8B5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9D7AD7-650F-4E07-B4EE-7B05928AAFDA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7A58207-B6CF-4D38-93B6-7F0C12B9BC2E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0F17B3C-FA8F-49E6-8EA1-489CA16D781A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1F04DC2-76EB-41F5-A0E8-04FC9B6C8ECB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2DCC698-58D5-44D2-8F1D-AFBF0CDA54A8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513C65F-9102-4FBC-913C-71B23BD0D58D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CBFBE11-5BBB-486C-9A8B-E335FEDF553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9460F3F-EA04-426A-A939-234EDA9C04EF}"/>
                </a:ext>
              </a:extLst>
            </p:cNvPr>
            <p:cNvGrpSpPr/>
            <p:nvPr/>
          </p:nvGrpSpPr>
          <p:grpSpPr>
            <a:xfrm>
              <a:off x="3745686" y="-456526"/>
              <a:ext cx="429880" cy="621541"/>
              <a:chOff x="8907515" y="696766"/>
              <a:chExt cx="859872" cy="984084"/>
            </a:xfrm>
            <a:solidFill>
              <a:schemeClr val="bg1"/>
            </a:solidFill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747E72A-589B-4159-A029-0D9C1B59708D}"/>
                  </a:ext>
                </a:extLst>
              </p:cNvPr>
              <p:cNvSpPr/>
              <p:nvPr/>
            </p:nvSpPr>
            <p:spPr>
              <a:xfrm>
                <a:off x="8907515" y="860780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568E473-991A-4154-80E9-582E3A5EFBA4}"/>
                  </a:ext>
                </a:extLst>
              </p:cNvPr>
              <p:cNvSpPr/>
              <p:nvPr/>
            </p:nvSpPr>
            <p:spPr>
              <a:xfrm>
                <a:off x="8907515" y="696766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207F7DC-B79C-43E7-81E2-0E0C769AC675}"/>
                  </a:ext>
                </a:extLst>
              </p:cNvPr>
              <p:cNvSpPr/>
              <p:nvPr/>
            </p:nvSpPr>
            <p:spPr>
              <a:xfrm>
                <a:off x="8907515" y="1188808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2ED7A60-4537-423D-9354-4B245F485E42}"/>
                  </a:ext>
                </a:extLst>
              </p:cNvPr>
              <p:cNvSpPr/>
              <p:nvPr/>
            </p:nvSpPr>
            <p:spPr>
              <a:xfrm>
                <a:off x="8907515" y="1024794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4AF636A-AF07-4D53-A27B-58DBB2CC1434}"/>
                  </a:ext>
                </a:extLst>
              </p:cNvPr>
              <p:cNvSpPr/>
              <p:nvPr/>
            </p:nvSpPr>
            <p:spPr>
              <a:xfrm>
                <a:off x="8907515" y="1516836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78C95D9-7D55-4787-8B00-8315D43D603B}"/>
                  </a:ext>
                </a:extLst>
              </p:cNvPr>
              <p:cNvSpPr/>
              <p:nvPr/>
            </p:nvSpPr>
            <p:spPr>
              <a:xfrm>
                <a:off x="8907515" y="1352822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53C653-332C-47A4-BDB7-E5F46770D6F4}"/>
                </a:ext>
              </a:extLst>
            </p:cNvPr>
            <p:cNvGrpSpPr/>
            <p:nvPr/>
          </p:nvGrpSpPr>
          <p:grpSpPr>
            <a:xfrm>
              <a:off x="3760872" y="771809"/>
              <a:ext cx="429880" cy="517950"/>
              <a:chOff x="8922755" y="2563846"/>
              <a:chExt cx="859872" cy="820070"/>
            </a:xfrm>
            <a:solidFill>
              <a:schemeClr val="bg1"/>
            </a:solidFill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D20423-19E9-439A-A34F-7476A31F1296}"/>
                  </a:ext>
                </a:extLst>
              </p:cNvPr>
              <p:cNvSpPr/>
              <p:nvPr/>
            </p:nvSpPr>
            <p:spPr>
              <a:xfrm>
                <a:off x="8922755" y="2727860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C788083-5E57-4C3D-B06D-6BBAB991B06E}"/>
                  </a:ext>
                </a:extLst>
              </p:cNvPr>
              <p:cNvSpPr/>
              <p:nvPr/>
            </p:nvSpPr>
            <p:spPr>
              <a:xfrm>
                <a:off x="8922755" y="2563846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6CF0F06-F90C-48F1-87A9-CA746583EF0E}"/>
                  </a:ext>
                </a:extLst>
              </p:cNvPr>
              <p:cNvSpPr/>
              <p:nvPr/>
            </p:nvSpPr>
            <p:spPr>
              <a:xfrm>
                <a:off x="8922755" y="3055888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1FC114F-BD82-430A-924E-83141DB325C3}"/>
                  </a:ext>
                </a:extLst>
              </p:cNvPr>
              <p:cNvSpPr/>
              <p:nvPr/>
            </p:nvSpPr>
            <p:spPr>
              <a:xfrm>
                <a:off x="8922755" y="2891874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BBA163F-BC20-4409-BC28-BDE2E6F166A2}"/>
                  </a:ext>
                </a:extLst>
              </p:cNvPr>
              <p:cNvSpPr/>
              <p:nvPr/>
            </p:nvSpPr>
            <p:spPr>
              <a:xfrm>
                <a:off x="8922755" y="3219902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75E1E6-3CEF-4981-A7CF-061FBF5F725F}"/>
                </a:ext>
              </a:extLst>
            </p:cNvPr>
            <p:cNvGrpSpPr/>
            <p:nvPr/>
          </p:nvGrpSpPr>
          <p:grpSpPr>
            <a:xfrm>
              <a:off x="3789558" y="1993267"/>
              <a:ext cx="429877" cy="517950"/>
              <a:chOff x="9381372" y="4383091"/>
              <a:chExt cx="429877" cy="82007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6726951-D220-496A-BAC5-27407D2D1F32}"/>
                  </a:ext>
                </a:extLst>
              </p:cNvPr>
              <p:cNvSpPr/>
              <p:nvPr/>
            </p:nvSpPr>
            <p:spPr>
              <a:xfrm>
                <a:off x="9381372" y="4547105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9C57D9D-6A44-4C27-BD63-2F5C4AC7534A}"/>
                  </a:ext>
                </a:extLst>
              </p:cNvPr>
              <p:cNvSpPr/>
              <p:nvPr/>
            </p:nvSpPr>
            <p:spPr>
              <a:xfrm>
                <a:off x="9381372" y="4383091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27347F7-D4B3-41F0-8C37-31A291CC504C}"/>
                  </a:ext>
                </a:extLst>
              </p:cNvPr>
              <p:cNvSpPr/>
              <p:nvPr/>
            </p:nvSpPr>
            <p:spPr>
              <a:xfrm>
                <a:off x="9381372" y="4875133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9F047B1-42A2-4A9B-8821-DECFAA668D6D}"/>
                  </a:ext>
                </a:extLst>
              </p:cNvPr>
              <p:cNvSpPr/>
              <p:nvPr/>
            </p:nvSpPr>
            <p:spPr>
              <a:xfrm>
                <a:off x="9381372" y="4711119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110ED59-E722-4CA4-908A-BA23EC818C42}"/>
                  </a:ext>
                </a:extLst>
              </p:cNvPr>
              <p:cNvSpPr/>
              <p:nvPr/>
            </p:nvSpPr>
            <p:spPr>
              <a:xfrm>
                <a:off x="9381372" y="5039147"/>
                <a:ext cx="429877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90FD0-5B4F-4BB2-B36C-A2C224245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75" y="10943"/>
              <a:ext cx="927639" cy="2296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5040619-5407-4174-ADD7-D314502F7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26" y="1236081"/>
              <a:ext cx="927639" cy="2296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A59263A-93FE-4DF1-97B9-A9336151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10" y="2459425"/>
              <a:ext cx="927639" cy="22963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22BFE2-C291-415A-B540-4FB7C34B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166" y="2266444"/>
              <a:ext cx="927639" cy="22963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CA3A3-E554-47D5-ACD6-7888D7FA5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3123" y="1069464"/>
              <a:ext cx="927639" cy="2296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4D73BEF-3F02-44CA-A4FC-FEBD75C8B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3123" y="-64622"/>
              <a:ext cx="927639" cy="229639"/>
            </a:xfrm>
            <a:prstGeom prst="rect">
              <a:avLst/>
            </a:pr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62CD10-609B-4D81-947E-7CA839B8AB8E}"/>
                </a:ext>
              </a:extLst>
            </p:cNvPr>
            <p:cNvSpPr/>
            <p:nvPr/>
          </p:nvSpPr>
          <p:spPr>
            <a:xfrm>
              <a:off x="1447161" y="-754068"/>
              <a:ext cx="2066925" cy="237755"/>
            </a:xfrm>
            <a:custGeom>
              <a:avLst/>
              <a:gdLst>
                <a:gd name="connsiteX0" fmla="*/ 0 w 1876425"/>
                <a:gd name="connsiteY0" fmla="*/ 411603 h 564003"/>
                <a:gd name="connsiteX1" fmla="*/ 1085850 w 1876425"/>
                <a:gd name="connsiteY1" fmla="*/ 2028 h 564003"/>
                <a:gd name="connsiteX2" fmla="*/ 1876425 w 1876425"/>
                <a:gd name="connsiteY2" fmla="*/ 564003 h 564003"/>
                <a:gd name="connsiteX3" fmla="*/ 1876425 w 1876425"/>
                <a:gd name="connsiteY3" fmla="*/ 564003 h 56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25" h="564003">
                  <a:moveTo>
                    <a:pt x="0" y="411603"/>
                  </a:moveTo>
                  <a:cubicBezTo>
                    <a:pt x="386556" y="194115"/>
                    <a:pt x="773113" y="-23372"/>
                    <a:pt x="1085850" y="2028"/>
                  </a:cubicBezTo>
                  <a:cubicBezTo>
                    <a:pt x="1398587" y="27428"/>
                    <a:pt x="1876425" y="564003"/>
                    <a:pt x="1876425" y="564003"/>
                  </a:cubicBezTo>
                  <a:lnTo>
                    <a:pt x="1876425" y="56400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180860-25AA-4CCD-A50B-BE210828DE67}"/>
                </a:ext>
              </a:extLst>
            </p:cNvPr>
            <p:cNvSpPr/>
            <p:nvPr/>
          </p:nvSpPr>
          <p:spPr>
            <a:xfrm>
              <a:off x="1447161" y="1705927"/>
              <a:ext cx="2066925" cy="237755"/>
            </a:xfrm>
            <a:custGeom>
              <a:avLst/>
              <a:gdLst>
                <a:gd name="connsiteX0" fmla="*/ 0 w 1876425"/>
                <a:gd name="connsiteY0" fmla="*/ 411603 h 564003"/>
                <a:gd name="connsiteX1" fmla="*/ 1085850 w 1876425"/>
                <a:gd name="connsiteY1" fmla="*/ 2028 h 564003"/>
                <a:gd name="connsiteX2" fmla="*/ 1876425 w 1876425"/>
                <a:gd name="connsiteY2" fmla="*/ 564003 h 564003"/>
                <a:gd name="connsiteX3" fmla="*/ 1876425 w 1876425"/>
                <a:gd name="connsiteY3" fmla="*/ 564003 h 56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25" h="564003">
                  <a:moveTo>
                    <a:pt x="0" y="411603"/>
                  </a:moveTo>
                  <a:cubicBezTo>
                    <a:pt x="386556" y="194115"/>
                    <a:pt x="773113" y="-23372"/>
                    <a:pt x="1085850" y="2028"/>
                  </a:cubicBezTo>
                  <a:cubicBezTo>
                    <a:pt x="1398587" y="27428"/>
                    <a:pt x="1876425" y="564003"/>
                    <a:pt x="1876425" y="564003"/>
                  </a:cubicBezTo>
                  <a:lnTo>
                    <a:pt x="1876425" y="56400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EE1A04C-75B9-4BD7-BB78-0D9818D5F9A2}"/>
                </a:ext>
              </a:extLst>
            </p:cNvPr>
            <p:cNvGrpSpPr/>
            <p:nvPr/>
          </p:nvGrpSpPr>
          <p:grpSpPr>
            <a:xfrm>
              <a:off x="5815200" y="-406125"/>
              <a:ext cx="1289807" cy="520742"/>
              <a:chOff x="10591568" y="789339"/>
              <a:chExt cx="1289808" cy="82449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5104D7D-3C30-4F83-9F9E-C90DEBF39C7E}"/>
                  </a:ext>
                </a:extLst>
              </p:cNvPr>
              <p:cNvSpPr/>
              <p:nvPr/>
            </p:nvSpPr>
            <p:spPr>
              <a:xfrm>
                <a:off x="10591568" y="956768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7EF713-3199-4854-B00A-CDE4DB51EC91}"/>
                  </a:ext>
                </a:extLst>
              </p:cNvPr>
              <p:cNvSpPr/>
              <p:nvPr/>
            </p:nvSpPr>
            <p:spPr>
              <a:xfrm>
                <a:off x="10591568" y="792754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F30B2EB-39DD-4D11-B099-98898601FDED}"/>
                  </a:ext>
                </a:extLst>
              </p:cNvPr>
              <p:cNvSpPr/>
              <p:nvPr/>
            </p:nvSpPr>
            <p:spPr>
              <a:xfrm>
                <a:off x="10591568" y="1284796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1910A4D-11A7-4591-B9F5-0F43B6AB9DA1}"/>
                  </a:ext>
                </a:extLst>
              </p:cNvPr>
              <p:cNvSpPr/>
              <p:nvPr/>
            </p:nvSpPr>
            <p:spPr>
              <a:xfrm>
                <a:off x="10591568" y="1120782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91B978-E542-46A1-993B-F24C5782F07A}"/>
                  </a:ext>
                </a:extLst>
              </p:cNvPr>
              <p:cNvSpPr/>
              <p:nvPr/>
            </p:nvSpPr>
            <p:spPr>
              <a:xfrm>
                <a:off x="10591568" y="1448810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EC262B1-AFDF-4BC6-8609-6B7A17C70065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11021504" y="798616"/>
                <a:ext cx="0" cy="814208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C6B469F-DE02-4FE4-A04E-1600521725BA}"/>
                  </a:ext>
                </a:extLst>
              </p:cNvPr>
              <p:cNvSpPr/>
              <p:nvPr/>
            </p:nvSpPr>
            <p:spPr>
              <a:xfrm>
                <a:off x="11022509" y="957774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FF7A8A8-5443-431B-AAFB-B8978B891A93}"/>
                  </a:ext>
                </a:extLst>
              </p:cNvPr>
              <p:cNvSpPr/>
              <p:nvPr/>
            </p:nvSpPr>
            <p:spPr>
              <a:xfrm>
                <a:off x="11022509" y="793760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8B1B9FA-0BB8-46D6-998D-2786DA423209}"/>
                  </a:ext>
                </a:extLst>
              </p:cNvPr>
              <p:cNvSpPr/>
              <p:nvPr/>
            </p:nvSpPr>
            <p:spPr>
              <a:xfrm>
                <a:off x="11022509" y="1285802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46D74D7-0ED0-4825-A2EC-7C3139AFF523}"/>
                  </a:ext>
                </a:extLst>
              </p:cNvPr>
              <p:cNvSpPr/>
              <p:nvPr/>
            </p:nvSpPr>
            <p:spPr>
              <a:xfrm>
                <a:off x="11022509" y="1121788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7DDBDB4-4312-45C0-97B7-89D1F6CC4BA5}"/>
                  </a:ext>
                </a:extLst>
              </p:cNvPr>
              <p:cNvSpPr/>
              <p:nvPr/>
            </p:nvSpPr>
            <p:spPr>
              <a:xfrm>
                <a:off x="11022509" y="1449816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DC8B20-0AE4-4B55-8359-27AEB00B4867}"/>
                  </a:ext>
                </a:extLst>
              </p:cNvPr>
              <p:cNvSpPr/>
              <p:nvPr/>
            </p:nvSpPr>
            <p:spPr>
              <a:xfrm>
                <a:off x="11452446" y="953353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633E69F-4EFF-4201-9597-55A7D3FAE194}"/>
                  </a:ext>
                </a:extLst>
              </p:cNvPr>
              <p:cNvSpPr/>
              <p:nvPr/>
            </p:nvSpPr>
            <p:spPr>
              <a:xfrm>
                <a:off x="11452446" y="789339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1803156-5501-46F6-BB6D-80F99F96E89D}"/>
                  </a:ext>
                </a:extLst>
              </p:cNvPr>
              <p:cNvSpPr/>
              <p:nvPr/>
            </p:nvSpPr>
            <p:spPr>
              <a:xfrm>
                <a:off x="11452446" y="1281381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4583338-FB0E-4280-B711-D4E502659F8C}"/>
                  </a:ext>
                </a:extLst>
              </p:cNvPr>
              <p:cNvSpPr/>
              <p:nvPr/>
            </p:nvSpPr>
            <p:spPr>
              <a:xfrm>
                <a:off x="11452446" y="1117367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D224433-C643-4105-8BB6-E26A8AA59827}"/>
                  </a:ext>
                </a:extLst>
              </p:cNvPr>
              <p:cNvSpPr/>
              <p:nvPr/>
            </p:nvSpPr>
            <p:spPr>
              <a:xfrm>
                <a:off x="11452446" y="1445395"/>
                <a:ext cx="428930" cy="1640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07BBC9-C465-444B-B0AF-11EC7F42F5E6}"/>
                </a:ext>
              </a:extLst>
            </p:cNvPr>
            <p:cNvSpPr/>
            <p:nvPr/>
          </p:nvSpPr>
          <p:spPr>
            <a:xfrm>
              <a:off x="5815201" y="886245"/>
              <a:ext cx="859871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F32A41-9846-42A8-8862-CA89E53CC9AD}"/>
                </a:ext>
              </a:extLst>
            </p:cNvPr>
            <p:cNvSpPr/>
            <p:nvPr/>
          </p:nvSpPr>
          <p:spPr>
            <a:xfrm>
              <a:off x="5815201" y="782655"/>
              <a:ext cx="859871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F10B08-94C3-4C89-BD8B-364975E6D1C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6245139" y="786360"/>
              <a:ext cx="1005" cy="15231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093687-8F16-4D93-83E1-F63D8B19B0A0}"/>
                </a:ext>
              </a:extLst>
            </p:cNvPr>
            <p:cNvSpPr/>
            <p:nvPr/>
          </p:nvSpPr>
          <p:spPr>
            <a:xfrm>
              <a:off x="6246141" y="886881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920832-2DA1-43B7-B60C-5D6AA44B4C19}"/>
                </a:ext>
              </a:extLst>
            </p:cNvPr>
            <p:cNvSpPr/>
            <p:nvPr/>
          </p:nvSpPr>
          <p:spPr>
            <a:xfrm>
              <a:off x="6246141" y="783290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B77D10-70B3-45F8-B4F1-8141B545BAF1}"/>
                </a:ext>
              </a:extLst>
            </p:cNvPr>
            <p:cNvSpPr/>
            <p:nvPr/>
          </p:nvSpPr>
          <p:spPr>
            <a:xfrm>
              <a:off x="6676077" y="888899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4A2D87-A7D1-4A79-AB79-39EC8D538162}"/>
                </a:ext>
              </a:extLst>
            </p:cNvPr>
            <p:cNvSpPr/>
            <p:nvPr/>
          </p:nvSpPr>
          <p:spPr>
            <a:xfrm>
              <a:off x="6676077" y="785311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90AE29-CCA5-4C41-B52B-8C1172DCD658}"/>
                </a:ext>
              </a:extLst>
            </p:cNvPr>
            <p:cNvSpPr/>
            <p:nvPr/>
          </p:nvSpPr>
          <p:spPr>
            <a:xfrm>
              <a:off x="5815703" y="2294552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397C27-82D4-40F8-A159-B84DE9542C3D}"/>
                </a:ext>
              </a:extLst>
            </p:cNvPr>
            <p:cNvSpPr/>
            <p:nvPr/>
          </p:nvSpPr>
          <p:spPr>
            <a:xfrm>
              <a:off x="5815703" y="2190961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B53EF6-B096-4528-B460-A2686235D0EB}"/>
                </a:ext>
              </a:extLst>
            </p:cNvPr>
            <p:cNvSpPr/>
            <p:nvPr/>
          </p:nvSpPr>
          <p:spPr>
            <a:xfrm>
              <a:off x="5815703" y="2398142"/>
              <a:ext cx="859871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240A23-FAFA-412D-AE6E-E30B6AF6F681}"/>
                </a:ext>
              </a:extLst>
            </p:cNvPr>
            <p:cNvCxnSpPr>
              <a:cxnSpLocks/>
              <a:stCxn id="44" idx="1"/>
              <a:endCxn id="41" idx="2"/>
            </p:cNvCxnSpPr>
            <p:nvPr/>
          </p:nvCxnSpPr>
          <p:spPr>
            <a:xfrm flipH="1">
              <a:off x="6245642" y="2243396"/>
              <a:ext cx="1005" cy="2583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E81EAE-FE31-4DAB-9B15-426956FB4BAE}"/>
                </a:ext>
              </a:extLst>
            </p:cNvPr>
            <p:cNvSpPr/>
            <p:nvPr/>
          </p:nvSpPr>
          <p:spPr>
            <a:xfrm>
              <a:off x="6246642" y="2295187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F15231-CF37-459E-8F37-D6ABF2302411}"/>
                </a:ext>
              </a:extLst>
            </p:cNvPr>
            <p:cNvSpPr/>
            <p:nvPr/>
          </p:nvSpPr>
          <p:spPr>
            <a:xfrm>
              <a:off x="6246642" y="2191597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5F66CA-ABC4-4662-9F48-6FECAB920962}"/>
                </a:ext>
              </a:extLst>
            </p:cNvPr>
            <p:cNvSpPr/>
            <p:nvPr/>
          </p:nvSpPr>
          <p:spPr>
            <a:xfrm>
              <a:off x="6246642" y="2398777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CEE8C4-73F8-4ABB-A977-0C0E381585C0}"/>
                </a:ext>
              </a:extLst>
            </p:cNvPr>
            <p:cNvSpPr/>
            <p:nvPr/>
          </p:nvSpPr>
          <p:spPr>
            <a:xfrm>
              <a:off x="6676579" y="2292395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0CEFC2-0FB9-4BF8-ADA2-BE53A18C49AF}"/>
                </a:ext>
              </a:extLst>
            </p:cNvPr>
            <p:cNvSpPr/>
            <p:nvPr/>
          </p:nvSpPr>
          <p:spPr>
            <a:xfrm>
              <a:off x="6676579" y="2188805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C5344F-F8F8-40A6-B4FE-1775B259C596}"/>
                </a:ext>
              </a:extLst>
            </p:cNvPr>
            <p:cNvSpPr/>
            <p:nvPr/>
          </p:nvSpPr>
          <p:spPr>
            <a:xfrm>
              <a:off x="6676579" y="2395986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2C78DEC-14AD-4C7C-ACDB-5F37A422345B}"/>
                </a:ext>
              </a:extLst>
            </p:cNvPr>
            <p:cNvCxnSpPr>
              <a:cxnSpLocks/>
            </p:cNvCxnSpPr>
            <p:nvPr/>
          </p:nvCxnSpPr>
          <p:spPr>
            <a:xfrm>
              <a:off x="8725714" y="-414991"/>
              <a:ext cx="0" cy="514247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A03A17-F318-48BE-A349-A76BA8CB3752}"/>
                </a:ext>
              </a:extLst>
            </p:cNvPr>
            <p:cNvSpPr/>
            <p:nvPr/>
          </p:nvSpPr>
          <p:spPr>
            <a:xfrm>
              <a:off x="8726720" y="-314469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08118C-3B47-45FD-AEB0-29EA72C98D45}"/>
                </a:ext>
              </a:extLst>
            </p:cNvPr>
            <p:cNvSpPr/>
            <p:nvPr/>
          </p:nvSpPr>
          <p:spPr>
            <a:xfrm>
              <a:off x="8726720" y="-418059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CAF183-5D44-4B42-8337-A5FB6347BD3C}"/>
                </a:ext>
              </a:extLst>
            </p:cNvPr>
            <p:cNvSpPr/>
            <p:nvPr/>
          </p:nvSpPr>
          <p:spPr>
            <a:xfrm>
              <a:off x="8726720" y="-107290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8375E3-5D81-46EA-9F38-DD9E53D45348}"/>
                </a:ext>
              </a:extLst>
            </p:cNvPr>
            <p:cNvSpPr/>
            <p:nvPr/>
          </p:nvSpPr>
          <p:spPr>
            <a:xfrm>
              <a:off x="8726720" y="-210879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B58F54-4C5A-44B6-B199-4AE48AC064A0}"/>
                </a:ext>
              </a:extLst>
            </p:cNvPr>
            <p:cNvSpPr/>
            <p:nvPr/>
          </p:nvSpPr>
          <p:spPr>
            <a:xfrm>
              <a:off x="8726720" y="-3700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8C1703-1542-4DA9-BCE1-4C4AC9E83D02}"/>
                </a:ext>
              </a:extLst>
            </p:cNvPr>
            <p:cNvSpPr/>
            <p:nvPr/>
          </p:nvSpPr>
          <p:spPr>
            <a:xfrm>
              <a:off x="9156657" y="-313583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BA6696-2957-4C66-B7F3-2AA1953F32F6}"/>
                </a:ext>
              </a:extLst>
            </p:cNvPr>
            <p:cNvSpPr/>
            <p:nvPr/>
          </p:nvSpPr>
          <p:spPr>
            <a:xfrm>
              <a:off x="9156657" y="-417173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5AD4BF-CB38-48A6-9AD1-FCDFF2758C3E}"/>
                </a:ext>
              </a:extLst>
            </p:cNvPr>
            <p:cNvSpPr/>
            <p:nvPr/>
          </p:nvSpPr>
          <p:spPr>
            <a:xfrm>
              <a:off x="9156657" y="-106404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EC3D65-C3F3-4E0D-B6AA-BC5F0EA85594}"/>
                </a:ext>
              </a:extLst>
            </p:cNvPr>
            <p:cNvSpPr/>
            <p:nvPr/>
          </p:nvSpPr>
          <p:spPr>
            <a:xfrm>
              <a:off x="9156657" y="-209992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27B207-78D6-4E5E-8266-413314C726E0}"/>
                </a:ext>
              </a:extLst>
            </p:cNvPr>
            <p:cNvSpPr/>
            <p:nvPr/>
          </p:nvSpPr>
          <p:spPr>
            <a:xfrm>
              <a:off x="9156657" y="-2813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F7A60E-0DB1-40DB-A1DB-681E39A2F4A8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725720" y="771635"/>
              <a:ext cx="1005" cy="15231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F6A041-305E-44AD-AAB2-D13467325CD4}"/>
                </a:ext>
              </a:extLst>
            </p:cNvPr>
            <p:cNvSpPr/>
            <p:nvPr/>
          </p:nvSpPr>
          <p:spPr>
            <a:xfrm>
              <a:off x="8726720" y="872156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A060227-DAC1-43C7-9737-773FE74628F0}"/>
                </a:ext>
              </a:extLst>
            </p:cNvPr>
            <p:cNvSpPr/>
            <p:nvPr/>
          </p:nvSpPr>
          <p:spPr>
            <a:xfrm>
              <a:off x="8726720" y="768565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D5EED4F-B921-4D8D-85DE-15C1A48CBA6F}"/>
                </a:ext>
              </a:extLst>
            </p:cNvPr>
            <p:cNvSpPr/>
            <p:nvPr/>
          </p:nvSpPr>
          <p:spPr>
            <a:xfrm>
              <a:off x="9156657" y="874176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625EEA-4C45-4FBE-9986-A398385FA5F3}"/>
                </a:ext>
              </a:extLst>
            </p:cNvPr>
            <p:cNvSpPr/>
            <p:nvPr/>
          </p:nvSpPr>
          <p:spPr>
            <a:xfrm>
              <a:off x="9156657" y="770588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8ABC03-03D0-43E4-9626-26340A83F42C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>
              <a:off x="8726222" y="2228671"/>
              <a:ext cx="1005" cy="2583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4F4D44-4471-422B-988C-87DC01A1B628}"/>
                </a:ext>
              </a:extLst>
            </p:cNvPr>
            <p:cNvSpPr/>
            <p:nvPr/>
          </p:nvSpPr>
          <p:spPr>
            <a:xfrm>
              <a:off x="8727222" y="2280462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972522-7CD5-45FE-9E12-2D41E99CCAE3}"/>
                </a:ext>
              </a:extLst>
            </p:cNvPr>
            <p:cNvSpPr/>
            <p:nvPr/>
          </p:nvSpPr>
          <p:spPr>
            <a:xfrm>
              <a:off x="8727222" y="2176873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6251E2-448D-4B32-AB58-EDA9AA780ACF}"/>
                </a:ext>
              </a:extLst>
            </p:cNvPr>
            <p:cNvSpPr/>
            <p:nvPr/>
          </p:nvSpPr>
          <p:spPr>
            <a:xfrm>
              <a:off x="8727222" y="2384052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661322-51C8-44B9-9F91-0E41F2E87DB2}"/>
                </a:ext>
              </a:extLst>
            </p:cNvPr>
            <p:cNvSpPr/>
            <p:nvPr/>
          </p:nvSpPr>
          <p:spPr>
            <a:xfrm>
              <a:off x="9157160" y="2277670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22C7DD6-F11A-4A97-B836-261C860FAFD8}"/>
                </a:ext>
              </a:extLst>
            </p:cNvPr>
            <p:cNvSpPr/>
            <p:nvPr/>
          </p:nvSpPr>
          <p:spPr>
            <a:xfrm>
              <a:off x="9157160" y="2174080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3523AA-BAE3-4825-9389-7D1A18AE3098}"/>
                </a:ext>
              </a:extLst>
            </p:cNvPr>
            <p:cNvSpPr/>
            <p:nvPr/>
          </p:nvSpPr>
          <p:spPr>
            <a:xfrm>
              <a:off x="9157160" y="2381262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D216AD-17EF-4C8C-BF15-039495B8D18D}"/>
                </a:ext>
              </a:extLst>
            </p:cNvPr>
            <p:cNvSpPr txBox="1"/>
            <p:nvPr/>
          </p:nvSpPr>
          <p:spPr>
            <a:xfrm>
              <a:off x="356040" y="287603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014F2-CF96-4F4F-ADDE-28D2A1186C4F}"/>
                </a:ext>
              </a:extLst>
            </p:cNvPr>
            <p:cNvSpPr txBox="1"/>
            <p:nvPr/>
          </p:nvSpPr>
          <p:spPr>
            <a:xfrm>
              <a:off x="499559" y="1484545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399BC3-B268-4B0B-8971-9D64E8040691}"/>
                </a:ext>
              </a:extLst>
            </p:cNvPr>
            <p:cNvSpPr txBox="1"/>
            <p:nvPr/>
          </p:nvSpPr>
          <p:spPr>
            <a:xfrm>
              <a:off x="463697" y="2681329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F459C4-070E-4911-A4CD-12D24F0707E1}"/>
                </a:ext>
              </a:extLst>
            </p:cNvPr>
            <p:cNvSpPr txBox="1"/>
            <p:nvPr/>
          </p:nvSpPr>
          <p:spPr>
            <a:xfrm>
              <a:off x="2690649" y="2562125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87F8FC-1EC9-4D01-96F5-5C58B9ABBE14}"/>
                </a:ext>
              </a:extLst>
            </p:cNvPr>
            <p:cNvSpPr txBox="1"/>
            <p:nvPr/>
          </p:nvSpPr>
          <p:spPr>
            <a:xfrm>
              <a:off x="2829957" y="1334964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7BE67A-6EE3-4D2F-8126-08C0D0DF27FE}"/>
                </a:ext>
              </a:extLst>
            </p:cNvPr>
            <p:cNvSpPr txBox="1"/>
            <p:nvPr/>
          </p:nvSpPr>
          <p:spPr>
            <a:xfrm>
              <a:off x="2102966" y="170201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 T</a:t>
              </a:r>
            </a:p>
          </p:txBody>
        </p:sp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1D83C375-93D9-4316-8B4C-7BA3AAFF6496}"/>
                </a:ext>
              </a:extLst>
            </p:cNvPr>
            <p:cNvSpPr/>
            <p:nvPr/>
          </p:nvSpPr>
          <p:spPr>
            <a:xfrm>
              <a:off x="7759817" y="-236038"/>
              <a:ext cx="556359" cy="2315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4B4386AB-6590-46F9-A15B-7D24AA1E42F8}"/>
                </a:ext>
              </a:extLst>
            </p:cNvPr>
            <p:cNvSpPr/>
            <p:nvPr/>
          </p:nvSpPr>
          <p:spPr>
            <a:xfrm>
              <a:off x="7745106" y="840907"/>
              <a:ext cx="556359" cy="2315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09847137-9157-4978-B03C-EE1988E99A05}"/>
                </a:ext>
              </a:extLst>
            </p:cNvPr>
            <p:cNvSpPr/>
            <p:nvPr/>
          </p:nvSpPr>
          <p:spPr>
            <a:xfrm>
              <a:off x="7755107" y="2086958"/>
              <a:ext cx="556359" cy="2315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E45490-0D27-466E-9548-CB46C303EE30}"/>
                </a:ext>
              </a:extLst>
            </p:cNvPr>
            <p:cNvSpPr txBox="1"/>
            <p:nvPr/>
          </p:nvSpPr>
          <p:spPr>
            <a:xfrm>
              <a:off x="7111726" y="-775731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 Projection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6160A0-7CAE-4D13-ADD2-3EA316DF2D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2362" y="-414991"/>
              <a:ext cx="0" cy="514247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8ECC8BE-5C40-4BB3-A8FC-46562C0EB8D4}"/>
                </a:ext>
              </a:extLst>
            </p:cNvPr>
            <p:cNvSpPr/>
            <p:nvPr/>
          </p:nvSpPr>
          <p:spPr>
            <a:xfrm>
              <a:off x="10943369" y="-314469"/>
              <a:ext cx="428929" cy="1035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E24165-51EE-4EE3-AC4E-45A8050CBBBC}"/>
                </a:ext>
              </a:extLst>
            </p:cNvPr>
            <p:cNvSpPr/>
            <p:nvPr/>
          </p:nvSpPr>
          <p:spPr>
            <a:xfrm>
              <a:off x="10943369" y="-418059"/>
              <a:ext cx="428929" cy="1035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27F29E4-F304-40A2-9CB3-D98C674ECD51}"/>
                </a:ext>
              </a:extLst>
            </p:cNvPr>
            <p:cNvSpPr/>
            <p:nvPr/>
          </p:nvSpPr>
          <p:spPr>
            <a:xfrm>
              <a:off x="10943369" y="-107290"/>
              <a:ext cx="428929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4DC3B49-60AC-40DC-AC4A-FAE69965EA68}"/>
                </a:ext>
              </a:extLst>
            </p:cNvPr>
            <p:cNvSpPr/>
            <p:nvPr/>
          </p:nvSpPr>
          <p:spPr>
            <a:xfrm>
              <a:off x="10943369" y="-210879"/>
              <a:ext cx="428929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E04CAE-150B-4E66-AFAB-577158A9A566}"/>
                </a:ext>
              </a:extLst>
            </p:cNvPr>
            <p:cNvSpPr/>
            <p:nvPr/>
          </p:nvSpPr>
          <p:spPr>
            <a:xfrm>
              <a:off x="10943369" y="-3700"/>
              <a:ext cx="428929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A766816-445F-4F11-AA6D-9902606E8462}"/>
                </a:ext>
              </a:extLst>
            </p:cNvPr>
            <p:cNvSpPr/>
            <p:nvPr/>
          </p:nvSpPr>
          <p:spPr>
            <a:xfrm>
              <a:off x="11373305" y="-313583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54DE13F-163C-4438-8574-D22BCDEDFB17}"/>
                </a:ext>
              </a:extLst>
            </p:cNvPr>
            <p:cNvSpPr/>
            <p:nvPr/>
          </p:nvSpPr>
          <p:spPr>
            <a:xfrm>
              <a:off x="11373305" y="-417173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1FD2E43-D472-4541-9C6E-C53B662104A9}"/>
                </a:ext>
              </a:extLst>
            </p:cNvPr>
            <p:cNvSpPr/>
            <p:nvPr/>
          </p:nvSpPr>
          <p:spPr>
            <a:xfrm>
              <a:off x="11373305" y="-106404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F142D6-FF84-42BE-8F8A-56E3F70DA767}"/>
                </a:ext>
              </a:extLst>
            </p:cNvPr>
            <p:cNvSpPr/>
            <p:nvPr/>
          </p:nvSpPr>
          <p:spPr>
            <a:xfrm>
              <a:off x="11373305" y="-209992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438031D-27E0-4A56-A3F5-EDE5CFA0D743}"/>
                </a:ext>
              </a:extLst>
            </p:cNvPr>
            <p:cNvSpPr/>
            <p:nvPr/>
          </p:nvSpPr>
          <p:spPr>
            <a:xfrm>
              <a:off x="11373305" y="-2813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85859FD-D562-4295-9187-A573573946A2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10942367" y="771635"/>
              <a:ext cx="1005" cy="15231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557C2C-706A-4B27-B3AC-953DE55E9930}"/>
                </a:ext>
              </a:extLst>
            </p:cNvPr>
            <p:cNvSpPr/>
            <p:nvPr/>
          </p:nvSpPr>
          <p:spPr>
            <a:xfrm>
              <a:off x="10943369" y="872156"/>
              <a:ext cx="428929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8DD7153-6A35-47F7-BD78-400307D8CC81}"/>
                </a:ext>
              </a:extLst>
            </p:cNvPr>
            <p:cNvSpPr/>
            <p:nvPr/>
          </p:nvSpPr>
          <p:spPr>
            <a:xfrm>
              <a:off x="10943369" y="768565"/>
              <a:ext cx="428929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C11BE54-8DD9-4ACE-ACB4-9D961C2A09B4}"/>
                </a:ext>
              </a:extLst>
            </p:cNvPr>
            <p:cNvSpPr/>
            <p:nvPr/>
          </p:nvSpPr>
          <p:spPr>
            <a:xfrm>
              <a:off x="11373305" y="874176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6A74726-120A-445D-AD4E-929347F5A3B1}"/>
                </a:ext>
              </a:extLst>
            </p:cNvPr>
            <p:cNvSpPr/>
            <p:nvPr/>
          </p:nvSpPr>
          <p:spPr>
            <a:xfrm>
              <a:off x="11373305" y="770588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CED83EE-3D74-4C78-8BE3-FE1E1499FAF7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flipH="1">
              <a:off x="10942871" y="2228671"/>
              <a:ext cx="1005" cy="25833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2CFF8CB-5FF0-465D-9855-B817C6C25F8E}"/>
                </a:ext>
              </a:extLst>
            </p:cNvPr>
            <p:cNvSpPr/>
            <p:nvPr/>
          </p:nvSpPr>
          <p:spPr>
            <a:xfrm>
              <a:off x="10943870" y="2280462"/>
              <a:ext cx="428929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2366223-FB71-45A4-9F5E-6697A9E88916}"/>
                </a:ext>
              </a:extLst>
            </p:cNvPr>
            <p:cNvSpPr/>
            <p:nvPr/>
          </p:nvSpPr>
          <p:spPr>
            <a:xfrm>
              <a:off x="10943870" y="2176873"/>
              <a:ext cx="428929" cy="103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3489C69-DFC5-4F01-9BA3-3D3E9BDB4941}"/>
                </a:ext>
              </a:extLst>
            </p:cNvPr>
            <p:cNvSpPr/>
            <p:nvPr/>
          </p:nvSpPr>
          <p:spPr>
            <a:xfrm>
              <a:off x="10943870" y="2384052"/>
              <a:ext cx="428929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A6CC423-D031-4C9B-96F0-16595D2A9242}"/>
                </a:ext>
              </a:extLst>
            </p:cNvPr>
            <p:cNvSpPr/>
            <p:nvPr/>
          </p:nvSpPr>
          <p:spPr>
            <a:xfrm>
              <a:off x="11373807" y="2277670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B27F77A-A193-42B0-9D90-EC4040C28A5F}"/>
                </a:ext>
              </a:extLst>
            </p:cNvPr>
            <p:cNvSpPr/>
            <p:nvPr/>
          </p:nvSpPr>
          <p:spPr>
            <a:xfrm>
              <a:off x="11373807" y="2174080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C357D9-07AD-4134-BB7F-DCF4187B7726}"/>
                </a:ext>
              </a:extLst>
            </p:cNvPr>
            <p:cNvSpPr/>
            <p:nvPr/>
          </p:nvSpPr>
          <p:spPr>
            <a:xfrm>
              <a:off x="11373807" y="2381262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8172951-EEEC-4ED1-A17E-7325CB8D52DF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13602328" y="-417010"/>
              <a:ext cx="1005" cy="15231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48A4FF0-F38C-485C-9104-AF4E62FED668}"/>
                </a:ext>
              </a:extLst>
            </p:cNvPr>
            <p:cNvSpPr/>
            <p:nvPr/>
          </p:nvSpPr>
          <p:spPr>
            <a:xfrm>
              <a:off x="13603328" y="-316490"/>
              <a:ext cx="428929" cy="1035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B31CB95-F59C-47EA-8525-BF0270E18AD6}"/>
                </a:ext>
              </a:extLst>
            </p:cNvPr>
            <p:cNvSpPr/>
            <p:nvPr/>
          </p:nvSpPr>
          <p:spPr>
            <a:xfrm>
              <a:off x="13603328" y="-420078"/>
              <a:ext cx="428929" cy="1035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760C867-7F6A-4F8A-ADE5-AF44BDF9DEEB}"/>
                </a:ext>
              </a:extLst>
            </p:cNvPr>
            <p:cNvSpPr/>
            <p:nvPr/>
          </p:nvSpPr>
          <p:spPr>
            <a:xfrm>
              <a:off x="14033264" y="-314469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20CCC3B-C76D-44A0-863A-9BE6CA3D190D}"/>
                </a:ext>
              </a:extLst>
            </p:cNvPr>
            <p:cNvSpPr/>
            <p:nvPr/>
          </p:nvSpPr>
          <p:spPr>
            <a:xfrm>
              <a:off x="14033264" y="-418059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9DE0D66-C3B3-4187-8444-E90866D39764}"/>
                </a:ext>
              </a:extLst>
            </p:cNvPr>
            <p:cNvSpPr/>
            <p:nvPr/>
          </p:nvSpPr>
          <p:spPr>
            <a:xfrm>
              <a:off x="13638835" y="814330"/>
              <a:ext cx="428929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3122E16-4D43-4CDA-AB5C-54DE44E377CA}"/>
                </a:ext>
              </a:extLst>
            </p:cNvPr>
            <p:cNvSpPr/>
            <p:nvPr/>
          </p:nvSpPr>
          <p:spPr>
            <a:xfrm>
              <a:off x="13638835" y="710740"/>
              <a:ext cx="428929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6C8F412-68E7-4225-8EC3-FABA8BA801B0}"/>
                </a:ext>
              </a:extLst>
            </p:cNvPr>
            <p:cNvSpPr/>
            <p:nvPr/>
          </p:nvSpPr>
          <p:spPr>
            <a:xfrm>
              <a:off x="13638835" y="917920"/>
              <a:ext cx="428929" cy="1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E62876-57AB-476C-8E0B-685BB09C006A}"/>
                </a:ext>
              </a:extLst>
            </p:cNvPr>
            <p:cNvSpPr/>
            <p:nvPr/>
          </p:nvSpPr>
          <p:spPr>
            <a:xfrm>
              <a:off x="14068771" y="815216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36BF5E1-E888-43AE-B0D5-AD46767F6415}"/>
                </a:ext>
              </a:extLst>
            </p:cNvPr>
            <p:cNvSpPr/>
            <p:nvPr/>
          </p:nvSpPr>
          <p:spPr>
            <a:xfrm>
              <a:off x="14068771" y="711626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7C3EE0D-56C8-400E-A108-E9AC1FBF6B4E}"/>
                </a:ext>
              </a:extLst>
            </p:cNvPr>
            <p:cNvSpPr/>
            <p:nvPr/>
          </p:nvSpPr>
          <p:spPr>
            <a:xfrm>
              <a:off x="14068771" y="918805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F535AE-CC54-4F8C-B824-F83CADE0EDBA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002" y="2004747"/>
              <a:ext cx="0" cy="514247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2E4D8B-DF0C-4FAC-94E8-72BC41CFBBD8}"/>
                </a:ext>
              </a:extLst>
            </p:cNvPr>
            <p:cNvSpPr/>
            <p:nvPr/>
          </p:nvSpPr>
          <p:spPr>
            <a:xfrm>
              <a:off x="13637008" y="2105268"/>
              <a:ext cx="428929" cy="103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B24189-AAAC-4A34-B989-A804EB75FA34}"/>
                </a:ext>
              </a:extLst>
            </p:cNvPr>
            <p:cNvSpPr/>
            <p:nvPr/>
          </p:nvSpPr>
          <p:spPr>
            <a:xfrm>
              <a:off x="13637008" y="2001680"/>
              <a:ext cx="428929" cy="103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C8485EC-55CC-471E-896E-AA138FF7D330}"/>
                </a:ext>
              </a:extLst>
            </p:cNvPr>
            <p:cNvSpPr/>
            <p:nvPr/>
          </p:nvSpPr>
          <p:spPr>
            <a:xfrm>
              <a:off x="13637008" y="2312449"/>
              <a:ext cx="428929" cy="103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D6AD4B-ED59-41E4-9524-CEB9CE5C111F}"/>
                </a:ext>
              </a:extLst>
            </p:cNvPr>
            <p:cNvSpPr/>
            <p:nvPr/>
          </p:nvSpPr>
          <p:spPr>
            <a:xfrm>
              <a:off x="13637008" y="2208860"/>
              <a:ext cx="428929" cy="103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108427-A079-4FDA-A4A3-F01E516813EC}"/>
                </a:ext>
              </a:extLst>
            </p:cNvPr>
            <p:cNvSpPr/>
            <p:nvPr/>
          </p:nvSpPr>
          <p:spPr>
            <a:xfrm>
              <a:off x="13637008" y="2416039"/>
              <a:ext cx="428929" cy="103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71059A-5A8C-49F6-9349-9E01065FEF3A}"/>
                </a:ext>
              </a:extLst>
            </p:cNvPr>
            <p:cNvSpPr/>
            <p:nvPr/>
          </p:nvSpPr>
          <p:spPr>
            <a:xfrm>
              <a:off x="14066945" y="2106155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288A2C2-4AB1-49D7-8C25-419641E7D071}"/>
                </a:ext>
              </a:extLst>
            </p:cNvPr>
            <p:cNvSpPr/>
            <p:nvPr/>
          </p:nvSpPr>
          <p:spPr>
            <a:xfrm>
              <a:off x="14066945" y="2002564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8E74048-E9B8-4F5E-9CA3-53D347959F41}"/>
                </a:ext>
              </a:extLst>
            </p:cNvPr>
            <p:cNvSpPr/>
            <p:nvPr/>
          </p:nvSpPr>
          <p:spPr>
            <a:xfrm>
              <a:off x="14066945" y="2313335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DA0BA68-5EBF-4485-8A63-CCE81FDAE59A}"/>
                </a:ext>
              </a:extLst>
            </p:cNvPr>
            <p:cNvSpPr/>
            <p:nvPr/>
          </p:nvSpPr>
          <p:spPr>
            <a:xfrm>
              <a:off x="14066945" y="2209745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A48C759-DEE2-442C-933F-FD7F22E7802C}"/>
                </a:ext>
              </a:extLst>
            </p:cNvPr>
            <p:cNvSpPr/>
            <p:nvPr/>
          </p:nvSpPr>
          <p:spPr>
            <a:xfrm>
              <a:off x="14066945" y="2416924"/>
              <a:ext cx="428929" cy="103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A3B73B2-7F42-4FE9-90DB-E6C116CB5C21}"/>
                </a:ext>
              </a:extLst>
            </p:cNvPr>
            <p:cNvSpPr txBox="1"/>
            <p:nvPr/>
          </p:nvSpPr>
          <p:spPr>
            <a:xfrm>
              <a:off x="9640682" y="-778685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Hashing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3C9666-FADD-4F75-B26B-46F073D8FA4C}"/>
                </a:ext>
              </a:extLst>
            </p:cNvPr>
            <p:cNvSpPr txBox="1"/>
            <p:nvPr/>
          </p:nvSpPr>
          <p:spPr>
            <a:xfrm>
              <a:off x="13633211" y="2660006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 Join 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0123414-616F-4DAB-877A-9A2947DDD353}"/>
                </a:ext>
              </a:extLst>
            </p:cNvPr>
            <p:cNvSpPr txBox="1"/>
            <p:nvPr/>
          </p:nvSpPr>
          <p:spPr>
            <a:xfrm>
              <a:off x="12169640" y="-769981"/>
              <a:ext cx="183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MPI </a:t>
              </a:r>
              <a:r>
                <a:rPr lang="en-US" b="1" dirty="0" err="1"/>
                <a:t>AlltoAllv</a:t>
              </a:r>
              <a:endParaRPr lang="en-US" b="1" dirty="0"/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6D12186B-FE3C-4E1E-9E7C-FECD86C36270}"/>
                </a:ext>
              </a:extLst>
            </p:cNvPr>
            <p:cNvSpPr/>
            <p:nvPr/>
          </p:nvSpPr>
          <p:spPr>
            <a:xfrm>
              <a:off x="10014713" y="-227021"/>
              <a:ext cx="556359" cy="2315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6FA8F33E-A1D5-4BA7-8F23-FED704F5E523}"/>
                </a:ext>
              </a:extLst>
            </p:cNvPr>
            <p:cNvSpPr/>
            <p:nvPr/>
          </p:nvSpPr>
          <p:spPr>
            <a:xfrm>
              <a:off x="10000004" y="849924"/>
              <a:ext cx="556359" cy="2315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B4F4A486-081B-4DCA-A8E2-4A24D61FCB5B}"/>
                </a:ext>
              </a:extLst>
            </p:cNvPr>
            <p:cNvSpPr/>
            <p:nvPr/>
          </p:nvSpPr>
          <p:spPr>
            <a:xfrm>
              <a:off x="10010004" y="2095974"/>
              <a:ext cx="556359" cy="23157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495AA5-7872-47B1-A415-08EB53B8C6CE}"/>
                </a:ext>
              </a:extLst>
            </p:cNvPr>
            <p:cNvSpPr txBox="1"/>
            <p:nvPr/>
          </p:nvSpPr>
          <p:spPr>
            <a:xfrm>
              <a:off x="4661314" y="-778738"/>
              <a:ext cx="108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Local join</a:t>
              </a: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24D668B-55F1-449B-91A4-B80B3458595A}"/>
                </a:ext>
              </a:extLst>
            </p:cNvPr>
            <p:cNvSpPr/>
            <p:nvPr/>
          </p:nvSpPr>
          <p:spPr>
            <a:xfrm>
              <a:off x="2701158" y="-752384"/>
              <a:ext cx="2743200" cy="438125"/>
            </a:xfrm>
            <a:custGeom>
              <a:avLst/>
              <a:gdLst>
                <a:gd name="connsiteX0" fmla="*/ 0 w 2743200"/>
                <a:gd name="connsiteY0" fmla="*/ 0 h 693683"/>
                <a:gd name="connsiteX1" fmla="*/ 1397875 w 2743200"/>
                <a:gd name="connsiteY1" fmla="*/ 178676 h 693683"/>
                <a:gd name="connsiteX2" fmla="*/ 2743200 w 2743200"/>
                <a:gd name="connsiteY2" fmla="*/ 693683 h 693683"/>
                <a:gd name="connsiteX3" fmla="*/ 2743200 w 2743200"/>
                <a:gd name="connsiteY3" fmla="*/ 693683 h 69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693683">
                  <a:moveTo>
                    <a:pt x="0" y="0"/>
                  </a:moveTo>
                  <a:cubicBezTo>
                    <a:pt x="470337" y="31531"/>
                    <a:pt x="940675" y="63062"/>
                    <a:pt x="1397875" y="178676"/>
                  </a:cubicBezTo>
                  <a:cubicBezTo>
                    <a:pt x="1855075" y="294290"/>
                    <a:pt x="2743200" y="693683"/>
                    <a:pt x="2743200" y="693683"/>
                  </a:cubicBezTo>
                  <a:lnTo>
                    <a:pt x="2743200" y="69368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79991EE-0623-4523-A8E0-0AA0F3690993}"/>
                </a:ext>
              </a:extLst>
            </p:cNvPr>
            <p:cNvSpPr/>
            <p:nvPr/>
          </p:nvSpPr>
          <p:spPr>
            <a:xfrm>
              <a:off x="1521482" y="464578"/>
              <a:ext cx="2066925" cy="237755"/>
            </a:xfrm>
            <a:custGeom>
              <a:avLst/>
              <a:gdLst>
                <a:gd name="connsiteX0" fmla="*/ 0 w 1876425"/>
                <a:gd name="connsiteY0" fmla="*/ 411603 h 564003"/>
                <a:gd name="connsiteX1" fmla="*/ 1085850 w 1876425"/>
                <a:gd name="connsiteY1" fmla="*/ 2028 h 564003"/>
                <a:gd name="connsiteX2" fmla="*/ 1876425 w 1876425"/>
                <a:gd name="connsiteY2" fmla="*/ 564003 h 564003"/>
                <a:gd name="connsiteX3" fmla="*/ 1876425 w 1876425"/>
                <a:gd name="connsiteY3" fmla="*/ 564003 h 56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25" h="564003">
                  <a:moveTo>
                    <a:pt x="0" y="411603"/>
                  </a:moveTo>
                  <a:cubicBezTo>
                    <a:pt x="386556" y="194115"/>
                    <a:pt x="773113" y="-23372"/>
                    <a:pt x="1085850" y="2028"/>
                  </a:cubicBezTo>
                  <a:cubicBezTo>
                    <a:pt x="1398587" y="27428"/>
                    <a:pt x="1876425" y="564003"/>
                    <a:pt x="1876425" y="564003"/>
                  </a:cubicBezTo>
                  <a:lnTo>
                    <a:pt x="1876425" y="56400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5B366C2-33AD-427A-A709-70B9D2543ADE}"/>
                </a:ext>
              </a:extLst>
            </p:cNvPr>
            <p:cNvSpPr/>
            <p:nvPr/>
          </p:nvSpPr>
          <p:spPr>
            <a:xfrm>
              <a:off x="2775481" y="466261"/>
              <a:ext cx="2743200" cy="438125"/>
            </a:xfrm>
            <a:custGeom>
              <a:avLst/>
              <a:gdLst>
                <a:gd name="connsiteX0" fmla="*/ 0 w 2743200"/>
                <a:gd name="connsiteY0" fmla="*/ 0 h 693683"/>
                <a:gd name="connsiteX1" fmla="*/ 1397875 w 2743200"/>
                <a:gd name="connsiteY1" fmla="*/ 178676 h 693683"/>
                <a:gd name="connsiteX2" fmla="*/ 2743200 w 2743200"/>
                <a:gd name="connsiteY2" fmla="*/ 693683 h 693683"/>
                <a:gd name="connsiteX3" fmla="*/ 2743200 w 2743200"/>
                <a:gd name="connsiteY3" fmla="*/ 693683 h 69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693683">
                  <a:moveTo>
                    <a:pt x="0" y="0"/>
                  </a:moveTo>
                  <a:cubicBezTo>
                    <a:pt x="470337" y="31531"/>
                    <a:pt x="940675" y="63062"/>
                    <a:pt x="1397875" y="178676"/>
                  </a:cubicBezTo>
                  <a:cubicBezTo>
                    <a:pt x="1855075" y="294290"/>
                    <a:pt x="2743200" y="693683"/>
                    <a:pt x="2743200" y="693683"/>
                  </a:cubicBezTo>
                  <a:lnTo>
                    <a:pt x="2743200" y="69368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D4265C7-9505-46E4-8660-ACD765FF7772}"/>
                </a:ext>
              </a:extLst>
            </p:cNvPr>
            <p:cNvSpPr/>
            <p:nvPr/>
          </p:nvSpPr>
          <p:spPr>
            <a:xfrm>
              <a:off x="1431708" y="1708835"/>
              <a:ext cx="2066925" cy="237755"/>
            </a:xfrm>
            <a:custGeom>
              <a:avLst/>
              <a:gdLst>
                <a:gd name="connsiteX0" fmla="*/ 0 w 1876425"/>
                <a:gd name="connsiteY0" fmla="*/ 411603 h 564003"/>
                <a:gd name="connsiteX1" fmla="*/ 1085850 w 1876425"/>
                <a:gd name="connsiteY1" fmla="*/ 2028 h 564003"/>
                <a:gd name="connsiteX2" fmla="*/ 1876425 w 1876425"/>
                <a:gd name="connsiteY2" fmla="*/ 564003 h 564003"/>
                <a:gd name="connsiteX3" fmla="*/ 1876425 w 1876425"/>
                <a:gd name="connsiteY3" fmla="*/ 564003 h 56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25" h="564003">
                  <a:moveTo>
                    <a:pt x="0" y="411603"/>
                  </a:moveTo>
                  <a:cubicBezTo>
                    <a:pt x="386556" y="194115"/>
                    <a:pt x="773113" y="-23372"/>
                    <a:pt x="1085850" y="2028"/>
                  </a:cubicBezTo>
                  <a:cubicBezTo>
                    <a:pt x="1398587" y="27428"/>
                    <a:pt x="1876425" y="564003"/>
                    <a:pt x="1876425" y="564003"/>
                  </a:cubicBezTo>
                  <a:lnTo>
                    <a:pt x="1876425" y="56400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010E6EE3-076A-4868-AEAB-7B33332F5191}"/>
                </a:ext>
              </a:extLst>
            </p:cNvPr>
            <p:cNvSpPr/>
            <p:nvPr/>
          </p:nvSpPr>
          <p:spPr>
            <a:xfrm>
              <a:off x="2685709" y="1710519"/>
              <a:ext cx="2743200" cy="438125"/>
            </a:xfrm>
            <a:custGeom>
              <a:avLst/>
              <a:gdLst>
                <a:gd name="connsiteX0" fmla="*/ 0 w 2743200"/>
                <a:gd name="connsiteY0" fmla="*/ 0 h 693683"/>
                <a:gd name="connsiteX1" fmla="*/ 1397875 w 2743200"/>
                <a:gd name="connsiteY1" fmla="*/ 178676 h 693683"/>
                <a:gd name="connsiteX2" fmla="*/ 2743200 w 2743200"/>
                <a:gd name="connsiteY2" fmla="*/ 693683 h 693683"/>
                <a:gd name="connsiteX3" fmla="*/ 2743200 w 2743200"/>
                <a:gd name="connsiteY3" fmla="*/ 693683 h 69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693683">
                  <a:moveTo>
                    <a:pt x="0" y="0"/>
                  </a:moveTo>
                  <a:cubicBezTo>
                    <a:pt x="470337" y="31531"/>
                    <a:pt x="940675" y="63062"/>
                    <a:pt x="1397875" y="178676"/>
                  </a:cubicBezTo>
                  <a:cubicBezTo>
                    <a:pt x="1855075" y="294290"/>
                    <a:pt x="2743200" y="693683"/>
                    <a:pt x="2743200" y="693683"/>
                  </a:cubicBezTo>
                  <a:lnTo>
                    <a:pt x="2743200" y="69368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DB6D1CE9-4899-4BF4-981B-C0955939B35D}"/>
                </a:ext>
              </a:extLst>
            </p:cNvPr>
            <p:cNvCxnSpPr>
              <a:stCxn id="93" idx="3"/>
              <a:endCxn id="111" idx="1"/>
            </p:cNvCxnSpPr>
            <p:nvPr/>
          </p:nvCxnSpPr>
          <p:spPr>
            <a:xfrm flipV="1">
              <a:off x="11802236" y="-368284"/>
              <a:ext cx="1801093" cy="2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9D02533-81CB-4620-B7C8-DC5C8A75241A}"/>
                </a:ext>
              </a:extLst>
            </p:cNvPr>
            <p:cNvCxnSpPr>
              <a:cxnSpLocks/>
              <a:stCxn id="92" idx="3"/>
              <a:endCxn id="110" idx="1"/>
            </p:cNvCxnSpPr>
            <p:nvPr/>
          </p:nvCxnSpPr>
          <p:spPr>
            <a:xfrm flipV="1">
              <a:off x="11802236" y="-264694"/>
              <a:ext cx="1801093" cy="2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B90C1BA0-8D51-40D5-8B99-381FBEA96D49}"/>
                </a:ext>
              </a:extLst>
            </p:cNvPr>
            <p:cNvCxnSpPr>
              <a:cxnSpLocks/>
              <a:stCxn id="95" idx="3"/>
              <a:endCxn id="122" idx="1"/>
            </p:cNvCxnSpPr>
            <p:nvPr/>
          </p:nvCxnSpPr>
          <p:spPr>
            <a:xfrm>
              <a:off x="11802235" y="-158198"/>
              <a:ext cx="1834774" cy="221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8AD3E69F-2586-4258-8349-89FA1D65A97B}"/>
                </a:ext>
              </a:extLst>
            </p:cNvPr>
            <p:cNvCxnSpPr>
              <a:cxnSpLocks/>
              <a:stCxn id="94" idx="3"/>
              <a:endCxn id="121" idx="1"/>
            </p:cNvCxnSpPr>
            <p:nvPr/>
          </p:nvCxnSpPr>
          <p:spPr>
            <a:xfrm>
              <a:off x="11802235" y="-54608"/>
              <a:ext cx="1834774" cy="221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AD90A78-CF36-4DF8-B97F-8A3E5D6B6AAD}"/>
                </a:ext>
              </a:extLst>
            </p:cNvPr>
            <p:cNvCxnSpPr>
              <a:cxnSpLocks/>
              <a:stCxn id="96" idx="3"/>
              <a:endCxn id="115" idx="1"/>
            </p:cNvCxnSpPr>
            <p:nvPr/>
          </p:nvCxnSpPr>
          <p:spPr>
            <a:xfrm>
              <a:off x="11802237" y="48982"/>
              <a:ext cx="1836599" cy="713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1509EFBF-DA4B-46C6-A887-0FC90FFBB4D6}"/>
                </a:ext>
              </a:extLst>
            </p:cNvPr>
            <p:cNvCxnSpPr>
              <a:cxnSpLocks/>
              <a:stCxn id="101" idx="3"/>
              <a:endCxn id="124" idx="1"/>
            </p:cNvCxnSpPr>
            <p:nvPr/>
          </p:nvCxnSpPr>
          <p:spPr>
            <a:xfrm>
              <a:off x="11802235" y="822382"/>
              <a:ext cx="1834774" cy="1438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D0456FE4-1EF5-4777-92B1-E19D87BC3100}"/>
                </a:ext>
              </a:extLst>
            </p:cNvPr>
            <p:cNvCxnSpPr>
              <a:cxnSpLocks/>
              <a:stCxn id="100" idx="3"/>
              <a:endCxn id="123" idx="1"/>
            </p:cNvCxnSpPr>
            <p:nvPr/>
          </p:nvCxnSpPr>
          <p:spPr>
            <a:xfrm>
              <a:off x="11802235" y="925972"/>
              <a:ext cx="1834774" cy="1438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220D6FB-733F-4556-8706-4A8A88F2B769}"/>
                </a:ext>
              </a:extLst>
            </p:cNvPr>
            <p:cNvCxnSpPr>
              <a:cxnSpLocks/>
              <a:stCxn id="107" idx="3"/>
              <a:endCxn id="125" idx="1"/>
            </p:cNvCxnSpPr>
            <p:nvPr/>
          </p:nvCxnSpPr>
          <p:spPr>
            <a:xfrm>
              <a:off x="11802738" y="2225875"/>
              <a:ext cx="1834271" cy="241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CE111CF1-A7C4-42CA-869D-42028ED5BDEC}"/>
                </a:ext>
              </a:extLst>
            </p:cNvPr>
            <p:cNvCxnSpPr>
              <a:cxnSpLocks/>
              <a:stCxn id="106" idx="3"/>
              <a:endCxn id="114" idx="1"/>
            </p:cNvCxnSpPr>
            <p:nvPr/>
          </p:nvCxnSpPr>
          <p:spPr>
            <a:xfrm flipV="1">
              <a:off x="11802739" y="866126"/>
              <a:ext cx="1836097" cy="1463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B035282E-2A0D-466E-A104-24D22CA8AC23}"/>
                </a:ext>
              </a:extLst>
            </p:cNvPr>
            <p:cNvCxnSpPr>
              <a:cxnSpLocks/>
              <a:stCxn id="108" idx="3"/>
              <a:endCxn id="116" idx="1"/>
            </p:cNvCxnSpPr>
            <p:nvPr/>
          </p:nvCxnSpPr>
          <p:spPr>
            <a:xfrm flipV="1">
              <a:off x="11802739" y="969716"/>
              <a:ext cx="1836097" cy="1463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6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3</cp:revision>
  <dcterms:created xsi:type="dcterms:W3CDTF">2019-04-10T02:52:23Z</dcterms:created>
  <dcterms:modified xsi:type="dcterms:W3CDTF">2019-04-11T06:06:59Z</dcterms:modified>
</cp:coreProperties>
</file>