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53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C788-A5EB-4E31-88D5-D3093A7DF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F85DA-3DDF-4AA7-B803-B732C2FE3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1909C-5FD1-49A2-BA9A-C7D26E8E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AD9B9-447D-4BBE-B488-66BBADCD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4D02B-4E3A-4421-9615-BAD6C975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9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E39E-BF8E-44B9-A7F8-28F98516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BB91B-EBDB-4D53-B18D-2FA1531B2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729B5-6A9E-4570-A9D5-A0B6DDFC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4CD3F-2BCB-40ED-8378-8C567AD3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D93B3-93C4-4E83-8444-A5FE5C79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8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8F489-3C25-4C73-A604-2143A31A8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AC1DB-2393-460A-A595-27A17B5E5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642A1-81B7-40D6-A737-64E9685D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1E61B-2BC5-49FF-80E1-508B79F0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70C3F-6905-49C4-BC26-C58DCF28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7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EBDC-414C-4F09-A651-46287534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6E2E-9A8B-4ED7-B405-BFCD7EC6B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364D5-B84B-458E-B6C4-81EB0C3A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BB66-3AF3-4122-BBF3-693AA581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EE039-4C74-4DCE-B9B1-EF08D9BC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37B8-867B-47B8-9D60-CF428622C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6D5FD-D3C7-469F-82DA-362E07996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4E9F-9746-4DD6-A9F5-D843C476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7B29D-2F85-4B12-9609-DB504ACE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E2727-CCCC-46F5-8E73-E224632D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1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5938-C71B-42E3-A7BD-542FB894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D4E95-5B12-4E24-853E-C91E00E0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F83EE-02A0-4EA9-9BE0-B7B0A0C8D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520A1-AEFC-42A2-9354-8C58A90C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3325C-03E0-473C-B1A8-0DA1AC4C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D58FD-8A70-40C1-9CAB-3EC2D134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8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1B28-BB51-46F1-9783-20B862EF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6E268-1A26-4B53-9A22-60CD79A6E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6E55A-9E96-4B91-91C3-28E64FEBC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C0E85-F836-4D69-9B07-4C75EA51B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2F58B-7C79-486F-961B-4CAA24E16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4698EC-8358-4B21-9973-E88788A0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1958C-851B-43AE-B10E-816B5C15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D4B6B-BB1D-4A38-B28A-0FC2DF7B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2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5489-EE10-4ADD-856C-51DE2701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467D7-4E11-44CC-BE63-E19293E3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09857-1B52-4CBE-9F0B-4AA60471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8BF99-AC2D-4739-B938-50532C00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4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7945C-BF13-4D7B-B303-77402DD4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1D637-AFA4-44B7-95D6-9E1BB96B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BA148-6392-4544-92D7-BB9F3C57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3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7ECC-76CB-456F-9662-D370DEAC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9C27D-9E98-473D-BB07-31A94D174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C173E-3024-44AE-BF02-8992ACEF3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9D47E-80B2-445E-8183-4B9FBB29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2187E-D97B-4A7C-BF56-9BD943FB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15D2F-22D4-4076-8586-8C84E605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2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6F2D-0D1A-431C-B4D7-B988A0CD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23796-FBA9-4337-B288-D582584E7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B81BB-025A-4B22-B60F-311D5E617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C9522-ADAB-4F07-AF1B-13EC521D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920CB-9079-4029-A66A-3C9B1CBA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A4EF4-9680-402E-A024-67B8ECDD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4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FC0CF-0E26-4C74-9BC0-DCF43819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76C6B-47F0-40D9-847F-09F11040C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E09A4-2F2D-4951-9AF2-E59EDC074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30CC8-708A-4700-BB6B-4AD2730D8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66879-5556-4083-894C-7D86EA4D3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3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567F7557-0A2F-49A2-B6DB-A5E2E1C70414}"/>
              </a:ext>
            </a:extLst>
          </p:cNvPr>
          <p:cNvSpPr/>
          <p:nvPr/>
        </p:nvSpPr>
        <p:spPr>
          <a:xfrm>
            <a:off x="255061" y="469948"/>
            <a:ext cx="503539" cy="445546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454AAD8-494D-40CB-8B55-A14F9CAD6B37}"/>
              </a:ext>
            </a:extLst>
          </p:cNvPr>
          <p:cNvGrpSpPr/>
          <p:nvPr/>
        </p:nvGrpSpPr>
        <p:grpSpPr>
          <a:xfrm>
            <a:off x="801004" y="781369"/>
            <a:ext cx="859872" cy="5248448"/>
            <a:chOff x="1083228" y="596307"/>
            <a:chExt cx="2045449" cy="524844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A8D985F-69E9-4B06-AE76-E1B4A935BD47}"/>
                </a:ext>
              </a:extLst>
            </p:cNvPr>
            <p:cNvGrpSpPr/>
            <p:nvPr/>
          </p:nvGrpSpPr>
          <p:grpSpPr>
            <a:xfrm>
              <a:off x="1083228" y="596307"/>
              <a:ext cx="2045449" cy="5248448"/>
              <a:chOff x="1120064" y="371118"/>
              <a:chExt cx="2045449" cy="1008505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A2C76EF-0DE3-4B98-970E-C5BA74291C2C}"/>
                  </a:ext>
                </a:extLst>
              </p:cNvPr>
              <p:cNvGrpSpPr/>
              <p:nvPr/>
            </p:nvGrpSpPr>
            <p:grpSpPr>
              <a:xfrm>
                <a:off x="1120064" y="5413646"/>
                <a:ext cx="2045448" cy="5042528"/>
                <a:chOff x="967665" y="218718"/>
                <a:chExt cx="2045448" cy="5042528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0448EAF1-6922-4210-BBAD-0DF96C854987}"/>
                    </a:ext>
                  </a:extLst>
                </p:cNvPr>
                <p:cNvGrpSpPr/>
                <p:nvPr/>
              </p:nvGrpSpPr>
              <p:grpSpPr>
                <a:xfrm>
                  <a:off x="967666" y="218718"/>
                  <a:ext cx="2045447" cy="2521264"/>
                  <a:chOff x="769942" y="859459"/>
                  <a:chExt cx="2045447" cy="2521264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C0073EFB-A64E-4B73-8DC0-F5A48C998CA6}"/>
                      </a:ext>
                    </a:extLst>
                  </p:cNvPr>
                  <p:cNvSpPr/>
                  <p:nvPr/>
                </p:nvSpPr>
                <p:spPr>
                  <a:xfrm>
                    <a:off x="769942" y="117461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D459D52-7B34-4461-A479-E98F2ADDB8C1}"/>
                      </a:ext>
                    </a:extLst>
                  </p:cNvPr>
                  <p:cNvSpPr/>
                  <p:nvPr/>
                </p:nvSpPr>
                <p:spPr>
                  <a:xfrm>
                    <a:off x="769942" y="85945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CC5BF9F5-B074-4D27-8404-B23262E8EBA4}"/>
                      </a:ext>
                    </a:extLst>
                  </p:cNvPr>
                  <p:cNvSpPr/>
                  <p:nvPr/>
                </p:nvSpPr>
                <p:spPr>
                  <a:xfrm>
                    <a:off x="769942" y="1804933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582EC3AE-8BB6-4568-BD27-10930B390827}"/>
                      </a:ext>
                    </a:extLst>
                  </p:cNvPr>
                  <p:cNvSpPr/>
                  <p:nvPr/>
                </p:nvSpPr>
                <p:spPr>
                  <a:xfrm>
                    <a:off x="769942" y="148977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E52AE8E2-05B9-452F-9F8A-4D776588D60E}"/>
                      </a:ext>
                    </a:extLst>
                  </p:cNvPr>
                  <p:cNvSpPr/>
                  <p:nvPr/>
                </p:nvSpPr>
                <p:spPr>
                  <a:xfrm>
                    <a:off x="769942" y="243524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8F5FB48E-AED1-495D-88A0-2061CBD0B4E3}"/>
                      </a:ext>
                    </a:extLst>
                  </p:cNvPr>
                  <p:cNvSpPr/>
                  <p:nvPr/>
                </p:nvSpPr>
                <p:spPr>
                  <a:xfrm>
                    <a:off x="769942" y="2120091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0AA0A369-1205-4C32-A386-BD2FC14E4AA8}"/>
                      </a:ext>
                    </a:extLst>
                  </p:cNvPr>
                  <p:cNvSpPr/>
                  <p:nvPr/>
                </p:nvSpPr>
                <p:spPr>
                  <a:xfrm>
                    <a:off x="769942" y="306556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980FCC7-76A5-4594-9B07-8C853A9D3169}"/>
                      </a:ext>
                    </a:extLst>
                  </p:cNvPr>
                  <p:cNvSpPr/>
                  <p:nvPr/>
                </p:nvSpPr>
                <p:spPr>
                  <a:xfrm>
                    <a:off x="769942" y="275040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B65920D-DC6B-4317-84E9-C117008C1F3A}"/>
                    </a:ext>
                  </a:extLst>
                </p:cNvPr>
                <p:cNvGrpSpPr/>
                <p:nvPr/>
              </p:nvGrpSpPr>
              <p:grpSpPr>
                <a:xfrm>
                  <a:off x="967665" y="2739982"/>
                  <a:ext cx="2045447" cy="2521264"/>
                  <a:chOff x="769942" y="859459"/>
                  <a:chExt cx="2045447" cy="2521264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48186CAE-E4AB-4F73-8A63-917B51D217F3}"/>
                      </a:ext>
                    </a:extLst>
                  </p:cNvPr>
                  <p:cNvSpPr/>
                  <p:nvPr/>
                </p:nvSpPr>
                <p:spPr>
                  <a:xfrm>
                    <a:off x="769942" y="117461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507645C7-C405-4439-B672-34B076837392}"/>
                      </a:ext>
                    </a:extLst>
                  </p:cNvPr>
                  <p:cNvSpPr/>
                  <p:nvPr/>
                </p:nvSpPr>
                <p:spPr>
                  <a:xfrm>
                    <a:off x="769942" y="85945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50DA9972-2905-4A0C-AAB7-2C049C33AFFC}"/>
                      </a:ext>
                    </a:extLst>
                  </p:cNvPr>
                  <p:cNvSpPr/>
                  <p:nvPr/>
                </p:nvSpPr>
                <p:spPr>
                  <a:xfrm>
                    <a:off x="769942" y="1804933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B25C057B-5C63-40FC-8AB7-A52F8E951226}"/>
                      </a:ext>
                    </a:extLst>
                  </p:cNvPr>
                  <p:cNvSpPr/>
                  <p:nvPr/>
                </p:nvSpPr>
                <p:spPr>
                  <a:xfrm>
                    <a:off x="769942" y="148977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C05E86A3-53B2-4CE4-9A17-41E46FA7715D}"/>
                      </a:ext>
                    </a:extLst>
                  </p:cNvPr>
                  <p:cNvSpPr/>
                  <p:nvPr/>
                </p:nvSpPr>
                <p:spPr>
                  <a:xfrm>
                    <a:off x="769942" y="243524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FCD84EE-8302-4672-9914-D259F1E4DD0A}"/>
                      </a:ext>
                    </a:extLst>
                  </p:cNvPr>
                  <p:cNvSpPr/>
                  <p:nvPr/>
                </p:nvSpPr>
                <p:spPr>
                  <a:xfrm>
                    <a:off x="769942" y="2120091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80D359F2-9FB8-49F8-AD23-2AEE25839C8B}"/>
                      </a:ext>
                    </a:extLst>
                  </p:cNvPr>
                  <p:cNvSpPr/>
                  <p:nvPr/>
                </p:nvSpPr>
                <p:spPr>
                  <a:xfrm>
                    <a:off x="769942" y="306556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BD68A714-9141-46B5-AC87-93CCBE78AF24}"/>
                      </a:ext>
                    </a:extLst>
                  </p:cNvPr>
                  <p:cNvSpPr/>
                  <p:nvPr/>
                </p:nvSpPr>
                <p:spPr>
                  <a:xfrm>
                    <a:off x="769942" y="275040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51A5D23-EA41-4B5E-A3FF-A9D20909421E}"/>
                  </a:ext>
                </a:extLst>
              </p:cNvPr>
              <p:cNvGrpSpPr/>
              <p:nvPr/>
            </p:nvGrpSpPr>
            <p:grpSpPr>
              <a:xfrm>
                <a:off x="1120065" y="371118"/>
                <a:ext cx="2045448" cy="5042528"/>
                <a:chOff x="967665" y="218718"/>
                <a:chExt cx="2045448" cy="5042528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9BD82E9D-312A-4B1F-AD7D-F736A62B6DDE}"/>
                    </a:ext>
                  </a:extLst>
                </p:cNvPr>
                <p:cNvGrpSpPr/>
                <p:nvPr/>
              </p:nvGrpSpPr>
              <p:grpSpPr>
                <a:xfrm>
                  <a:off x="967666" y="218718"/>
                  <a:ext cx="2045447" cy="2521264"/>
                  <a:chOff x="769942" y="859459"/>
                  <a:chExt cx="2045447" cy="2521264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F86A2F98-80CD-48B9-8479-1706A16E4757}"/>
                      </a:ext>
                    </a:extLst>
                  </p:cNvPr>
                  <p:cNvSpPr/>
                  <p:nvPr/>
                </p:nvSpPr>
                <p:spPr>
                  <a:xfrm>
                    <a:off x="769942" y="117461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022CD223-F66F-43F0-8BDA-42EBF489F1A5}"/>
                      </a:ext>
                    </a:extLst>
                  </p:cNvPr>
                  <p:cNvSpPr/>
                  <p:nvPr/>
                </p:nvSpPr>
                <p:spPr>
                  <a:xfrm>
                    <a:off x="769942" y="85945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DA7FAFB1-48A0-4CA8-95BD-BFBB6C2A5B07}"/>
                      </a:ext>
                    </a:extLst>
                  </p:cNvPr>
                  <p:cNvSpPr/>
                  <p:nvPr/>
                </p:nvSpPr>
                <p:spPr>
                  <a:xfrm>
                    <a:off x="769942" y="1804933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0A4F625-8210-4450-958B-38763ACB0CD7}"/>
                      </a:ext>
                    </a:extLst>
                  </p:cNvPr>
                  <p:cNvSpPr/>
                  <p:nvPr/>
                </p:nvSpPr>
                <p:spPr>
                  <a:xfrm>
                    <a:off x="769942" y="148977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6DE952D6-E6B4-4F31-81E1-97846346214F}"/>
                      </a:ext>
                    </a:extLst>
                  </p:cNvPr>
                  <p:cNvSpPr/>
                  <p:nvPr/>
                </p:nvSpPr>
                <p:spPr>
                  <a:xfrm>
                    <a:off x="769942" y="243524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D06E7E1B-AEAD-439C-A71D-17AB0608BCF1}"/>
                      </a:ext>
                    </a:extLst>
                  </p:cNvPr>
                  <p:cNvSpPr/>
                  <p:nvPr/>
                </p:nvSpPr>
                <p:spPr>
                  <a:xfrm>
                    <a:off x="769942" y="2120091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B84188EA-9237-47A8-AAF6-45FD0C07DBFB}"/>
                      </a:ext>
                    </a:extLst>
                  </p:cNvPr>
                  <p:cNvSpPr/>
                  <p:nvPr/>
                </p:nvSpPr>
                <p:spPr>
                  <a:xfrm>
                    <a:off x="769942" y="306556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854F1795-F367-4A52-AA3C-94FCCC9CA9CB}"/>
                      </a:ext>
                    </a:extLst>
                  </p:cNvPr>
                  <p:cNvSpPr/>
                  <p:nvPr/>
                </p:nvSpPr>
                <p:spPr>
                  <a:xfrm>
                    <a:off x="769942" y="275040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101766B5-4CE5-42B3-9440-A139F57C9233}"/>
                    </a:ext>
                  </a:extLst>
                </p:cNvPr>
                <p:cNvGrpSpPr/>
                <p:nvPr/>
              </p:nvGrpSpPr>
              <p:grpSpPr>
                <a:xfrm>
                  <a:off x="967665" y="2739982"/>
                  <a:ext cx="2045447" cy="2521264"/>
                  <a:chOff x="769942" y="859459"/>
                  <a:chExt cx="2045447" cy="2521264"/>
                </a:xfrm>
              </p:grpSpPr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5F251AE6-8B3C-4CF0-BAC3-764B3B767E47}"/>
                      </a:ext>
                    </a:extLst>
                  </p:cNvPr>
                  <p:cNvSpPr/>
                  <p:nvPr/>
                </p:nvSpPr>
                <p:spPr>
                  <a:xfrm>
                    <a:off x="769942" y="117461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C1FE709B-D828-458E-8375-5B16578A6996}"/>
                      </a:ext>
                    </a:extLst>
                  </p:cNvPr>
                  <p:cNvSpPr/>
                  <p:nvPr/>
                </p:nvSpPr>
                <p:spPr>
                  <a:xfrm>
                    <a:off x="769942" y="85945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519CD215-0E0A-4DBE-8BF9-AD2C3CE02C1D}"/>
                      </a:ext>
                    </a:extLst>
                  </p:cNvPr>
                  <p:cNvSpPr/>
                  <p:nvPr/>
                </p:nvSpPr>
                <p:spPr>
                  <a:xfrm>
                    <a:off x="769942" y="1804933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EE1C6EC0-BBC1-4AAA-866D-816149A78761}"/>
                      </a:ext>
                    </a:extLst>
                  </p:cNvPr>
                  <p:cNvSpPr/>
                  <p:nvPr/>
                </p:nvSpPr>
                <p:spPr>
                  <a:xfrm>
                    <a:off x="769942" y="148977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5DCC7210-0587-4BB7-99F6-58359FD10ACF}"/>
                      </a:ext>
                    </a:extLst>
                  </p:cNvPr>
                  <p:cNvSpPr/>
                  <p:nvPr/>
                </p:nvSpPr>
                <p:spPr>
                  <a:xfrm>
                    <a:off x="769942" y="243524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288C418-538A-4510-B89D-B2E9241DBE09}"/>
                      </a:ext>
                    </a:extLst>
                  </p:cNvPr>
                  <p:cNvSpPr/>
                  <p:nvPr/>
                </p:nvSpPr>
                <p:spPr>
                  <a:xfrm>
                    <a:off x="769942" y="2120091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487AEB81-E7F2-460A-B804-17CFD5186994}"/>
                      </a:ext>
                    </a:extLst>
                  </p:cNvPr>
                  <p:cNvSpPr/>
                  <p:nvPr/>
                </p:nvSpPr>
                <p:spPr>
                  <a:xfrm>
                    <a:off x="769942" y="306556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FB48D25F-0EC3-48FF-8CF4-CA36C5D9DD63}"/>
                      </a:ext>
                    </a:extLst>
                  </p:cNvPr>
                  <p:cNvSpPr/>
                  <p:nvPr/>
                </p:nvSpPr>
                <p:spPr>
                  <a:xfrm>
                    <a:off x="769942" y="275040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8DE1EA-F63F-4873-8DD9-1BD43FFF29B0}"/>
                </a:ext>
              </a:extLst>
            </p:cNvPr>
            <p:cNvCxnSpPr>
              <a:stCxn id="39" idx="0"/>
              <a:endCxn id="24" idx="2"/>
            </p:cNvCxnSpPr>
            <p:nvPr/>
          </p:nvCxnSpPr>
          <p:spPr>
            <a:xfrm flipH="1">
              <a:off x="2105952" y="596307"/>
              <a:ext cx="2" cy="524844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96F6979-372D-4E7C-BBB2-6B2617BE885F}"/>
              </a:ext>
            </a:extLst>
          </p:cNvPr>
          <p:cNvSpPr/>
          <p:nvPr/>
        </p:nvSpPr>
        <p:spPr>
          <a:xfrm>
            <a:off x="2794500" y="202963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841C412-BBE7-4CD2-9CF6-C2A9F075D509}"/>
              </a:ext>
            </a:extLst>
          </p:cNvPr>
          <p:cNvSpPr/>
          <p:nvPr/>
        </p:nvSpPr>
        <p:spPr>
          <a:xfrm>
            <a:off x="2794500" y="38949"/>
            <a:ext cx="859872" cy="1640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BB669E-A74B-4B7F-B05C-F21D22132EDA}"/>
              </a:ext>
            </a:extLst>
          </p:cNvPr>
          <p:cNvSpPr/>
          <p:nvPr/>
        </p:nvSpPr>
        <p:spPr>
          <a:xfrm>
            <a:off x="2794500" y="530991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C1D11A6-2D47-4A64-BAEC-46D45A19CC1A}"/>
              </a:ext>
            </a:extLst>
          </p:cNvPr>
          <p:cNvSpPr/>
          <p:nvPr/>
        </p:nvSpPr>
        <p:spPr>
          <a:xfrm>
            <a:off x="2794500" y="366977"/>
            <a:ext cx="859872" cy="1640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C2C28F6-6AA4-434E-A26C-5A28B5382380}"/>
              </a:ext>
            </a:extLst>
          </p:cNvPr>
          <p:cNvSpPr/>
          <p:nvPr/>
        </p:nvSpPr>
        <p:spPr>
          <a:xfrm>
            <a:off x="2794500" y="859019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BE207C7-ECCE-4036-A32B-B2512544E054}"/>
              </a:ext>
            </a:extLst>
          </p:cNvPr>
          <p:cNvSpPr/>
          <p:nvPr/>
        </p:nvSpPr>
        <p:spPr>
          <a:xfrm>
            <a:off x="2794500" y="695005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3FC1724-7417-43B9-8572-AA3FDE332FEC}"/>
              </a:ext>
            </a:extLst>
          </p:cNvPr>
          <p:cNvSpPr/>
          <p:nvPr/>
        </p:nvSpPr>
        <p:spPr>
          <a:xfrm>
            <a:off x="2794500" y="1187047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9613061-685A-48A9-B9F9-E0D6CE23E10A}"/>
              </a:ext>
            </a:extLst>
          </p:cNvPr>
          <p:cNvSpPr/>
          <p:nvPr/>
        </p:nvSpPr>
        <p:spPr>
          <a:xfrm>
            <a:off x="2794500" y="1023033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CF4F9C3-C76C-4C09-976A-7BC75F454FC6}"/>
              </a:ext>
            </a:extLst>
          </p:cNvPr>
          <p:cNvCxnSpPr>
            <a:cxnSpLocks/>
            <a:stCxn id="108" idx="0"/>
            <a:endCxn id="113" idx="2"/>
          </p:cNvCxnSpPr>
          <p:nvPr/>
        </p:nvCxnSpPr>
        <p:spPr>
          <a:xfrm>
            <a:off x="3224436" y="38949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08981CB2-C67E-47BB-9F9A-5C3D44CD9A73}"/>
              </a:ext>
            </a:extLst>
          </p:cNvPr>
          <p:cNvGrpSpPr/>
          <p:nvPr/>
        </p:nvGrpSpPr>
        <p:grpSpPr>
          <a:xfrm>
            <a:off x="2809740" y="1906029"/>
            <a:ext cx="859872" cy="1312112"/>
            <a:chOff x="3091965" y="1906029"/>
            <a:chExt cx="859872" cy="1312112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BA24BF0-2C0C-4F34-8623-DBA57605610F}"/>
                </a:ext>
              </a:extLst>
            </p:cNvPr>
            <p:cNvSpPr/>
            <p:nvPr/>
          </p:nvSpPr>
          <p:spPr>
            <a:xfrm>
              <a:off x="3091965" y="2070043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ABD21CE-A0AC-4289-AF97-650E301925EE}"/>
                </a:ext>
              </a:extLst>
            </p:cNvPr>
            <p:cNvSpPr/>
            <p:nvPr/>
          </p:nvSpPr>
          <p:spPr>
            <a:xfrm>
              <a:off x="3091965" y="1906029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74521BB-90A6-46C8-BC88-D6564F33BB6D}"/>
                </a:ext>
              </a:extLst>
            </p:cNvPr>
            <p:cNvSpPr/>
            <p:nvPr/>
          </p:nvSpPr>
          <p:spPr>
            <a:xfrm>
              <a:off x="3091965" y="2398071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F4D32AA-83B8-4196-BDDB-ADFDFDD3A74A}"/>
                </a:ext>
              </a:extLst>
            </p:cNvPr>
            <p:cNvSpPr/>
            <p:nvPr/>
          </p:nvSpPr>
          <p:spPr>
            <a:xfrm>
              <a:off x="3091965" y="2234057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53D8CA7-F56A-4DB3-A1F0-B94124846811}"/>
                </a:ext>
              </a:extLst>
            </p:cNvPr>
            <p:cNvSpPr/>
            <p:nvPr/>
          </p:nvSpPr>
          <p:spPr>
            <a:xfrm>
              <a:off x="3091965" y="2726099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DF9ADEDE-311F-44E1-ABFE-D572C26D226A}"/>
                </a:ext>
              </a:extLst>
            </p:cNvPr>
            <p:cNvSpPr/>
            <p:nvPr/>
          </p:nvSpPr>
          <p:spPr>
            <a:xfrm>
              <a:off x="3091965" y="2562085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EF55BA4-0626-4628-86AB-23797CC39018}"/>
                </a:ext>
              </a:extLst>
            </p:cNvPr>
            <p:cNvSpPr/>
            <p:nvPr/>
          </p:nvSpPr>
          <p:spPr>
            <a:xfrm>
              <a:off x="3091965" y="3054127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6DB7A72-87F1-43C3-BC17-26F70E272A7B}"/>
                </a:ext>
              </a:extLst>
            </p:cNvPr>
            <p:cNvSpPr/>
            <p:nvPr/>
          </p:nvSpPr>
          <p:spPr>
            <a:xfrm>
              <a:off x="3091965" y="289011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70C32EA-2132-4CF5-A44D-C79A985A6750}"/>
                </a:ext>
              </a:extLst>
            </p:cNvPr>
            <p:cNvCxnSpPr>
              <a:cxnSpLocks/>
              <a:stCxn id="139" idx="0"/>
              <a:endCxn id="144" idx="2"/>
            </p:cNvCxnSpPr>
            <p:nvPr/>
          </p:nvCxnSpPr>
          <p:spPr>
            <a:xfrm>
              <a:off x="3521901" y="1906029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1455EB95-41A8-4299-913E-022D0A565165}"/>
              </a:ext>
            </a:extLst>
          </p:cNvPr>
          <p:cNvGrpSpPr/>
          <p:nvPr/>
        </p:nvGrpSpPr>
        <p:grpSpPr>
          <a:xfrm>
            <a:off x="2838366" y="3726903"/>
            <a:ext cx="859872" cy="1312112"/>
            <a:chOff x="3120591" y="3726903"/>
            <a:chExt cx="859872" cy="1312112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73BBA3D-6A97-4D37-912E-76F1B61E6C43}"/>
                </a:ext>
              </a:extLst>
            </p:cNvPr>
            <p:cNvSpPr/>
            <p:nvPr/>
          </p:nvSpPr>
          <p:spPr>
            <a:xfrm>
              <a:off x="3120591" y="3890917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AB9185A-9576-4A0D-B7FF-4154844E0159}"/>
                </a:ext>
              </a:extLst>
            </p:cNvPr>
            <p:cNvSpPr/>
            <p:nvPr/>
          </p:nvSpPr>
          <p:spPr>
            <a:xfrm>
              <a:off x="3120591" y="372690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DF3454C-2D29-4014-845C-7FC698670E54}"/>
                </a:ext>
              </a:extLst>
            </p:cNvPr>
            <p:cNvSpPr/>
            <p:nvPr/>
          </p:nvSpPr>
          <p:spPr>
            <a:xfrm>
              <a:off x="3120591" y="4218945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596343D-DE89-4201-96CC-889BFCA01954}"/>
                </a:ext>
              </a:extLst>
            </p:cNvPr>
            <p:cNvSpPr/>
            <p:nvPr/>
          </p:nvSpPr>
          <p:spPr>
            <a:xfrm>
              <a:off x="3120591" y="4054931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13E798C-055E-4998-B68C-BD0E895EDA3E}"/>
                </a:ext>
              </a:extLst>
            </p:cNvPr>
            <p:cNvSpPr/>
            <p:nvPr/>
          </p:nvSpPr>
          <p:spPr>
            <a:xfrm>
              <a:off x="3120591" y="4546973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139110-22F8-47E2-86AC-6213F282105B}"/>
                </a:ext>
              </a:extLst>
            </p:cNvPr>
            <p:cNvSpPr/>
            <p:nvPr/>
          </p:nvSpPr>
          <p:spPr>
            <a:xfrm>
              <a:off x="3120591" y="4382959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B6DC36E-3E8E-4AB2-B93B-FBCBE35DA585}"/>
                </a:ext>
              </a:extLst>
            </p:cNvPr>
            <p:cNvSpPr/>
            <p:nvPr/>
          </p:nvSpPr>
          <p:spPr>
            <a:xfrm>
              <a:off x="3120591" y="4875001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19FEE298-4CC8-47FF-856F-8B0FB8B286E8}"/>
                </a:ext>
              </a:extLst>
            </p:cNvPr>
            <p:cNvSpPr/>
            <p:nvPr/>
          </p:nvSpPr>
          <p:spPr>
            <a:xfrm>
              <a:off x="3120591" y="4710987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0CA5149-A59C-4344-82F6-0FB2DEA309C1}"/>
                </a:ext>
              </a:extLst>
            </p:cNvPr>
            <p:cNvCxnSpPr>
              <a:cxnSpLocks/>
              <a:stCxn id="150" idx="0"/>
              <a:endCxn id="155" idx="2"/>
            </p:cNvCxnSpPr>
            <p:nvPr/>
          </p:nvCxnSpPr>
          <p:spPr>
            <a:xfrm>
              <a:off x="3550527" y="3726903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2B5FA9FA-2B4B-402B-B822-1C49B7D5D11B}"/>
              </a:ext>
            </a:extLst>
          </p:cNvPr>
          <p:cNvGrpSpPr/>
          <p:nvPr/>
        </p:nvGrpSpPr>
        <p:grpSpPr>
          <a:xfrm>
            <a:off x="2838366" y="5480572"/>
            <a:ext cx="859872" cy="1312112"/>
            <a:chOff x="3120591" y="5480572"/>
            <a:chExt cx="859872" cy="131211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79190F8-D5E4-4ED0-8E88-8FA2E8986307}"/>
                </a:ext>
              </a:extLst>
            </p:cNvPr>
            <p:cNvSpPr/>
            <p:nvPr/>
          </p:nvSpPr>
          <p:spPr>
            <a:xfrm>
              <a:off x="3120591" y="5644586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DF5ED71-6F87-4566-8EBD-36C5ADAC44BB}"/>
                </a:ext>
              </a:extLst>
            </p:cNvPr>
            <p:cNvSpPr/>
            <p:nvPr/>
          </p:nvSpPr>
          <p:spPr>
            <a:xfrm>
              <a:off x="3120591" y="5480572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BD50AB2-420F-4F4E-81A2-756A6744464C}"/>
                </a:ext>
              </a:extLst>
            </p:cNvPr>
            <p:cNvSpPr/>
            <p:nvPr/>
          </p:nvSpPr>
          <p:spPr>
            <a:xfrm>
              <a:off x="3120591" y="5972614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0E588CAC-DA07-455C-94E3-D47ECC1D65C1}"/>
                </a:ext>
              </a:extLst>
            </p:cNvPr>
            <p:cNvSpPr/>
            <p:nvPr/>
          </p:nvSpPr>
          <p:spPr>
            <a:xfrm>
              <a:off x="3120591" y="5808600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AE86727-6223-4012-9394-6AC43E41B88F}"/>
                </a:ext>
              </a:extLst>
            </p:cNvPr>
            <p:cNvSpPr/>
            <p:nvPr/>
          </p:nvSpPr>
          <p:spPr>
            <a:xfrm>
              <a:off x="3120591" y="6300642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827DA29-92ED-45AB-855E-F88F5E1B1BBF}"/>
                </a:ext>
              </a:extLst>
            </p:cNvPr>
            <p:cNvSpPr/>
            <p:nvPr/>
          </p:nvSpPr>
          <p:spPr>
            <a:xfrm>
              <a:off x="3120591" y="6136628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CFB6B454-03F7-4BF8-B552-4297CE97DD48}"/>
                </a:ext>
              </a:extLst>
            </p:cNvPr>
            <p:cNvSpPr/>
            <p:nvPr/>
          </p:nvSpPr>
          <p:spPr>
            <a:xfrm>
              <a:off x="3120591" y="6628670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44F70D7-BE69-4FA7-A034-8CF219009A69}"/>
                </a:ext>
              </a:extLst>
            </p:cNvPr>
            <p:cNvSpPr/>
            <p:nvPr/>
          </p:nvSpPr>
          <p:spPr>
            <a:xfrm>
              <a:off x="3120591" y="6464656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5AB9DBB-5647-40D1-9D95-ED19BFCA6C4E}"/>
                </a:ext>
              </a:extLst>
            </p:cNvPr>
            <p:cNvCxnSpPr>
              <a:cxnSpLocks/>
              <a:stCxn id="161" idx="0"/>
              <a:endCxn id="166" idx="2"/>
            </p:cNvCxnSpPr>
            <p:nvPr/>
          </p:nvCxnSpPr>
          <p:spPr>
            <a:xfrm>
              <a:off x="3550527" y="5480572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DF98A86-5811-4584-BC32-C1BC22B1E974}"/>
              </a:ext>
            </a:extLst>
          </p:cNvPr>
          <p:cNvCxnSpPr>
            <a:cxnSpLocks/>
            <a:stCxn id="39" idx="3"/>
            <a:endCxn id="108" idx="1"/>
          </p:cNvCxnSpPr>
          <p:nvPr/>
        </p:nvCxnSpPr>
        <p:spPr>
          <a:xfrm flipV="1">
            <a:off x="1660876" y="120956"/>
            <a:ext cx="1133624" cy="7424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255148A-4670-4CA8-BF02-D0F685B92C92}"/>
              </a:ext>
            </a:extLst>
          </p:cNvPr>
          <p:cNvCxnSpPr>
            <a:cxnSpLocks/>
            <a:stCxn id="44" idx="3"/>
            <a:endCxn id="113" idx="1"/>
          </p:cNvCxnSpPr>
          <p:nvPr/>
        </p:nvCxnSpPr>
        <p:spPr>
          <a:xfrm flipV="1">
            <a:off x="1660876" y="1269054"/>
            <a:ext cx="1133624" cy="7424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4AAA2711-2F2C-4742-B559-485AA6351027}"/>
              </a:ext>
            </a:extLst>
          </p:cNvPr>
          <p:cNvCxnSpPr>
            <a:cxnSpLocks/>
            <a:stCxn id="31" idx="3"/>
            <a:endCxn id="139" idx="1"/>
          </p:cNvCxnSpPr>
          <p:nvPr/>
        </p:nvCxnSpPr>
        <p:spPr>
          <a:xfrm flipV="1">
            <a:off x="1660876" y="1988036"/>
            <a:ext cx="1148864" cy="18745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FEA797B-F4C1-4C57-AA72-69BDAD41F2C4}"/>
              </a:ext>
            </a:extLst>
          </p:cNvPr>
          <p:cNvCxnSpPr>
            <a:cxnSpLocks/>
            <a:stCxn id="36" idx="3"/>
            <a:endCxn id="144" idx="1"/>
          </p:cNvCxnSpPr>
          <p:nvPr/>
        </p:nvCxnSpPr>
        <p:spPr>
          <a:xfrm flipV="1">
            <a:off x="1660876" y="3136134"/>
            <a:ext cx="1148864" cy="18745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6B03F190-AE24-4505-8918-529AE38B6F83}"/>
              </a:ext>
            </a:extLst>
          </p:cNvPr>
          <p:cNvCxnSpPr>
            <a:cxnSpLocks/>
            <a:stCxn id="9" idx="3"/>
            <a:endCxn id="150" idx="1"/>
          </p:cNvCxnSpPr>
          <p:nvPr/>
        </p:nvCxnSpPr>
        <p:spPr>
          <a:xfrm>
            <a:off x="1660876" y="3487600"/>
            <a:ext cx="1177490" cy="32131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5C0DD89-6878-424F-BCFC-E7616884A6BF}"/>
              </a:ext>
            </a:extLst>
          </p:cNvPr>
          <p:cNvCxnSpPr>
            <a:cxnSpLocks/>
            <a:stCxn id="14" idx="3"/>
            <a:endCxn id="155" idx="1"/>
          </p:cNvCxnSpPr>
          <p:nvPr/>
        </p:nvCxnSpPr>
        <p:spPr>
          <a:xfrm>
            <a:off x="1660876" y="4635698"/>
            <a:ext cx="1177490" cy="32131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986BAB7-9E1C-433E-8D6F-3757A4D1A20C}"/>
              </a:ext>
            </a:extLst>
          </p:cNvPr>
          <p:cNvCxnSpPr>
            <a:cxnSpLocks/>
            <a:stCxn id="19" idx="3"/>
            <a:endCxn id="161" idx="1"/>
          </p:cNvCxnSpPr>
          <p:nvPr/>
        </p:nvCxnSpPr>
        <p:spPr>
          <a:xfrm>
            <a:off x="1660876" y="4799712"/>
            <a:ext cx="1177490" cy="76286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A80EB75-BD36-4209-A820-0D203E56854C}"/>
              </a:ext>
            </a:extLst>
          </p:cNvPr>
          <p:cNvCxnSpPr>
            <a:cxnSpLocks/>
            <a:stCxn id="24" idx="3"/>
            <a:endCxn id="166" idx="1"/>
          </p:cNvCxnSpPr>
          <p:nvPr/>
        </p:nvCxnSpPr>
        <p:spPr>
          <a:xfrm>
            <a:off x="1660876" y="5947810"/>
            <a:ext cx="1177490" cy="76286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8B1F07C-B920-4572-93BF-02A4D4E9FB9C}"/>
              </a:ext>
            </a:extLst>
          </p:cNvPr>
          <p:cNvGrpSpPr/>
          <p:nvPr/>
        </p:nvGrpSpPr>
        <p:grpSpPr>
          <a:xfrm>
            <a:off x="7022868" y="36665"/>
            <a:ext cx="859872" cy="1312112"/>
            <a:chOff x="2917794" y="596307"/>
            <a:chExt cx="859872" cy="1312112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9AE28CC1-5006-4E4F-A04F-3A7865D6217A}"/>
                </a:ext>
              </a:extLst>
            </p:cNvPr>
            <p:cNvGrpSpPr/>
            <p:nvPr/>
          </p:nvGrpSpPr>
          <p:grpSpPr>
            <a:xfrm>
              <a:off x="2917794" y="596307"/>
              <a:ext cx="859872" cy="1312112"/>
              <a:chOff x="769942" y="859459"/>
              <a:chExt cx="2045447" cy="2521264"/>
            </a:xfrm>
            <a:grpFill/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DC3987AD-0EFC-439A-B1D7-1E895757058E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1C15CA3D-6094-459D-B1B2-AAB0C3C57318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CED03B6-E846-4C42-B473-69A71C5EE71C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B0A6A25-6ED4-4AC2-8DEF-0955B4E7D1A4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917E9DE5-3E6F-4D77-AA5C-438F4A6396EC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023A5088-EEB9-42AA-B66A-E5126EAD6E12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E310F781-FE4D-4F54-9B83-D27D858D784A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DB68ABF9-573B-46C8-9F54-984F933808FA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CBCFC19-2A32-44F9-B605-A14A9C0EC5D3}"/>
                </a:ext>
              </a:extLst>
            </p:cNvPr>
            <p:cNvCxnSpPr>
              <a:cxnSpLocks/>
              <a:stCxn id="196" idx="0"/>
              <a:endCxn id="201" idx="2"/>
            </p:cNvCxnSpPr>
            <p:nvPr/>
          </p:nvCxnSpPr>
          <p:spPr>
            <a:xfrm>
              <a:off x="3347730" y="596307"/>
              <a:ext cx="0" cy="1312112"/>
            </a:xfrm>
            <a:prstGeom prst="line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9A2D9B6-429C-4C78-B883-D3312BC3CCBD}"/>
              </a:ext>
            </a:extLst>
          </p:cNvPr>
          <p:cNvGrpSpPr/>
          <p:nvPr/>
        </p:nvGrpSpPr>
        <p:grpSpPr>
          <a:xfrm>
            <a:off x="7038108" y="1903745"/>
            <a:ext cx="859872" cy="1312112"/>
            <a:chOff x="2917794" y="596307"/>
            <a:chExt cx="859872" cy="1312112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F02482F-DA95-4DF1-B24A-C234F00B1292}"/>
                </a:ext>
              </a:extLst>
            </p:cNvPr>
            <p:cNvGrpSpPr/>
            <p:nvPr/>
          </p:nvGrpSpPr>
          <p:grpSpPr>
            <a:xfrm>
              <a:off x="2917794" y="596307"/>
              <a:ext cx="859872" cy="1312112"/>
              <a:chOff x="769942" y="859459"/>
              <a:chExt cx="2045447" cy="2521264"/>
            </a:xfrm>
            <a:grpFill/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9501CE38-17CC-4073-8DFF-2528381BC3C6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27AFC56E-4A22-46A4-91D2-955DB4D66EC9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00EB8B63-E214-4D89-A98D-9BB842F63A16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2A54033B-C70A-4B98-AE48-7654816367F9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4319448B-5627-4CB5-9AE8-55B282932665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B45C329A-8A16-450A-B37D-06FECD03E1EA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B7792F9-F401-44F0-8108-735C478562C4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092ACFA-3F77-488F-8797-58B12D5D8833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22DC579-04B4-41B5-AA78-A6CA2AFE7E3D}"/>
                </a:ext>
              </a:extLst>
            </p:cNvPr>
            <p:cNvCxnSpPr>
              <a:cxnSpLocks/>
              <a:stCxn id="207" idx="0"/>
              <a:endCxn id="212" idx="2"/>
            </p:cNvCxnSpPr>
            <p:nvPr/>
          </p:nvCxnSpPr>
          <p:spPr>
            <a:xfrm>
              <a:off x="3347730" y="596307"/>
              <a:ext cx="0" cy="1312112"/>
            </a:xfrm>
            <a:prstGeom prst="line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148226-CAB0-4CB5-B816-4E90121FFE7F}"/>
              </a:ext>
            </a:extLst>
          </p:cNvPr>
          <p:cNvGrpSpPr/>
          <p:nvPr/>
        </p:nvGrpSpPr>
        <p:grpSpPr>
          <a:xfrm>
            <a:off x="7066734" y="3724619"/>
            <a:ext cx="859872" cy="1312112"/>
            <a:chOff x="2917794" y="596307"/>
            <a:chExt cx="859872" cy="1312112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F2FC0A8B-9466-43C3-8009-92C346C48400}"/>
                </a:ext>
              </a:extLst>
            </p:cNvPr>
            <p:cNvGrpSpPr/>
            <p:nvPr/>
          </p:nvGrpSpPr>
          <p:grpSpPr>
            <a:xfrm>
              <a:off x="2917794" y="596307"/>
              <a:ext cx="859872" cy="1312112"/>
              <a:chOff x="769942" y="859459"/>
              <a:chExt cx="2045447" cy="2521264"/>
            </a:xfrm>
            <a:grpFill/>
          </p:grpSpPr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2551FC29-011E-4CBD-9BFC-8303401C0C5F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1E9B1C44-E07C-41AD-86DC-6B4BC10AFF57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02A45706-F7D9-4E10-8BA4-EE655FFC2A43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335D637A-40B0-4987-9FC8-6A651B5CB252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0E2E12A-D116-463C-8205-3B8FF8F45521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5D214D7-C8A1-4A62-BE2E-6A0D0ABCEB7B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422F211E-CA70-410D-AE5D-173D7888CC41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2CE33151-18CA-46D7-BF4B-DACEABBCC1E8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CEC53DA-A8FC-4E5F-BE1B-06DAA8A7CD1D}"/>
                </a:ext>
              </a:extLst>
            </p:cNvPr>
            <p:cNvCxnSpPr>
              <a:cxnSpLocks/>
              <a:stCxn id="218" idx="0"/>
              <a:endCxn id="223" idx="2"/>
            </p:cNvCxnSpPr>
            <p:nvPr/>
          </p:nvCxnSpPr>
          <p:spPr>
            <a:xfrm>
              <a:off x="3347730" y="596307"/>
              <a:ext cx="0" cy="1312112"/>
            </a:xfrm>
            <a:prstGeom prst="line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D42CFB2-62F6-479C-8423-427A628BE177}"/>
              </a:ext>
            </a:extLst>
          </p:cNvPr>
          <p:cNvGrpSpPr/>
          <p:nvPr/>
        </p:nvGrpSpPr>
        <p:grpSpPr>
          <a:xfrm>
            <a:off x="7066734" y="5478288"/>
            <a:ext cx="859872" cy="1312112"/>
            <a:chOff x="2917794" y="596307"/>
            <a:chExt cx="859872" cy="1312112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B25A9FD8-0222-4276-B33C-5E847568BB6A}"/>
                </a:ext>
              </a:extLst>
            </p:cNvPr>
            <p:cNvGrpSpPr/>
            <p:nvPr/>
          </p:nvGrpSpPr>
          <p:grpSpPr>
            <a:xfrm>
              <a:off x="2917794" y="596307"/>
              <a:ext cx="859872" cy="1312112"/>
              <a:chOff x="769942" y="859459"/>
              <a:chExt cx="2045447" cy="2521264"/>
            </a:xfrm>
            <a:grpFill/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95F1AE71-1AA9-4A02-A6E9-2B07A64D12FF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2F240D7E-DA1C-4AC8-ACAD-D0A88C34CAB9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B9A3993A-2920-41D7-A600-B51B051CC20D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CAAB6C78-4870-47A7-94E2-73BF05BDC8E8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85D9E00C-54C9-462E-9335-2A1C1EAA4467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1CC9A4D6-7948-42D2-9D08-011111858BCB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8BA4AF3A-D1C8-4CDB-9FB4-525311592187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C1CB1792-3A06-4844-B8FE-11EA82930507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A7BF1853-3D7A-4319-8532-E7BEDB702812}"/>
                </a:ext>
              </a:extLst>
            </p:cNvPr>
            <p:cNvCxnSpPr>
              <a:cxnSpLocks/>
              <a:stCxn id="229" idx="0"/>
              <a:endCxn id="234" idx="2"/>
            </p:cNvCxnSpPr>
            <p:nvPr/>
          </p:nvCxnSpPr>
          <p:spPr>
            <a:xfrm>
              <a:off x="3347730" y="596307"/>
              <a:ext cx="0" cy="1312112"/>
            </a:xfrm>
            <a:prstGeom prst="line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FE122B5-4366-4AA1-9591-70D32DAD6DDA}"/>
              </a:ext>
            </a:extLst>
          </p:cNvPr>
          <p:cNvSpPr/>
          <p:nvPr/>
        </p:nvSpPr>
        <p:spPr>
          <a:xfrm>
            <a:off x="4566472" y="214358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200C80E-091F-4326-B2C9-CF1CA369C837}"/>
              </a:ext>
            </a:extLst>
          </p:cNvPr>
          <p:cNvSpPr/>
          <p:nvPr/>
        </p:nvSpPr>
        <p:spPr>
          <a:xfrm>
            <a:off x="4566472" y="50344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86C69AE1-1419-4325-A1B6-51A961683A4F}"/>
              </a:ext>
            </a:extLst>
          </p:cNvPr>
          <p:cNvSpPr/>
          <p:nvPr/>
        </p:nvSpPr>
        <p:spPr>
          <a:xfrm>
            <a:off x="4566472" y="542386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96E83667-BB3D-48DB-BFC2-2A5BA9EB2311}"/>
              </a:ext>
            </a:extLst>
          </p:cNvPr>
          <p:cNvSpPr/>
          <p:nvPr/>
        </p:nvSpPr>
        <p:spPr>
          <a:xfrm>
            <a:off x="4566472" y="378372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6276E3A-4CCD-4807-91BD-E1C3CF3D1E6E}"/>
              </a:ext>
            </a:extLst>
          </p:cNvPr>
          <p:cNvSpPr/>
          <p:nvPr/>
        </p:nvSpPr>
        <p:spPr>
          <a:xfrm>
            <a:off x="4566472" y="870414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84432DD7-8736-4DAE-8D09-C6973A7A728C}"/>
              </a:ext>
            </a:extLst>
          </p:cNvPr>
          <p:cNvSpPr/>
          <p:nvPr/>
        </p:nvSpPr>
        <p:spPr>
          <a:xfrm>
            <a:off x="4566472" y="706400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E7AC7543-207A-4F1B-A537-87D55BAB8FE3}"/>
              </a:ext>
            </a:extLst>
          </p:cNvPr>
          <p:cNvSpPr/>
          <p:nvPr/>
        </p:nvSpPr>
        <p:spPr>
          <a:xfrm>
            <a:off x="4566472" y="1198442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B0501414-59C9-41A7-AA6F-EFEC71B0F60D}"/>
              </a:ext>
            </a:extLst>
          </p:cNvPr>
          <p:cNvSpPr/>
          <p:nvPr/>
        </p:nvSpPr>
        <p:spPr>
          <a:xfrm>
            <a:off x="4566472" y="1034428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044D611D-F2A1-4B95-86EA-22D423FB1D45}"/>
              </a:ext>
            </a:extLst>
          </p:cNvPr>
          <p:cNvCxnSpPr>
            <a:cxnSpLocks/>
            <a:stCxn id="240" idx="0"/>
            <a:endCxn id="245" idx="2"/>
          </p:cNvCxnSpPr>
          <p:nvPr/>
        </p:nvCxnSpPr>
        <p:spPr>
          <a:xfrm>
            <a:off x="4996408" y="50344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FB044236-8ED9-481D-BC91-7ACF8CC2C50D}"/>
              </a:ext>
            </a:extLst>
          </p:cNvPr>
          <p:cNvSpPr/>
          <p:nvPr/>
        </p:nvSpPr>
        <p:spPr>
          <a:xfrm>
            <a:off x="4581712" y="2081438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718AE5A-C840-471E-B486-52F35DB0FB0A}"/>
              </a:ext>
            </a:extLst>
          </p:cNvPr>
          <p:cNvSpPr/>
          <p:nvPr/>
        </p:nvSpPr>
        <p:spPr>
          <a:xfrm>
            <a:off x="4581712" y="1917424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CA740A75-661F-4331-B0BC-C237A351A631}"/>
              </a:ext>
            </a:extLst>
          </p:cNvPr>
          <p:cNvSpPr/>
          <p:nvPr/>
        </p:nvSpPr>
        <p:spPr>
          <a:xfrm>
            <a:off x="4581712" y="2409466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CE15F0F8-E010-404D-9BB8-0D4F7857D5F2}"/>
              </a:ext>
            </a:extLst>
          </p:cNvPr>
          <p:cNvSpPr/>
          <p:nvPr/>
        </p:nvSpPr>
        <p:spPr>
          <a:xfrm>
            <a:off x="4581712" y="2245452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ECB8647A-DC02-4F64-9A76-14589BFFA857}"/>
              </a:ext>
            </a:extLst>
          </p:cNvPr>
          <p:cNvSpPr/>
          <p:nvPr/>
        </p:nvSpPr>
        <p:spPr>
          <a:xfrm>
            <a:off x="4581712" y="2737494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B8FC654-6309-40D2-95FE-52252FB15ED6}"/>
              </a:ext>
            </a:extLst>
          </p:cNvPr>
          <p:cNvSpPr/>
          <p:nvPr/>
        </p:nvSpPr>
        <p:spPr>
          <a:xfrm>
            <a:off x="4581712" y="2573480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3F5359EE-7E48-47E3-ADE9-5B191E4B8B67}"/>
              </a:ext>
            </a:extLst>
          </p:cNvPr>
          <p:cNvSpPr/>
          <p:nvPr/>
        </p:nvSpPr>
        <p:spPr>
          <a:xfrm>
            <a:off x="4581712" y="3065522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4CCC863-CE10-4F98-833A-595F8C566017}"/>
              </a:ext>
            </a:extLst>
          </p:cNvPr>
          <p:cNvSpPr/>
          <p:nvPr/>
        </p:nvSpPr>
        <p:spPr>
          <a:xfrm>
            <a:off x="4581712" y="2901508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C3C29EE6-FFBE-45E8-9184-B8140D4D16CA}"/>
              </a:ext>
            </a:extLst>
          </p:cNvPr>
          <p:cNvCxnSpPr>
            <a:cxnSpLocks/>
            <a:stCxn id="251" idx="0"/>
            <a:endCxn id="256" idx="2"/>
          </p:cNvCxnSpPr>
          <p:nvPr/>
        </p:nvCxnSpPr>
        <p:spPr>
          <a:xfrm>
            <a:off x="5011648" y="1917424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11FCBC51-2C0E-4846-9269-60C0F2D63879}"/>
              </a:ext>
            </a:extLst>
          </p:cNvPr>
          <p:cNvSpPr/>
          <p:nvPr/>
        </p:nvSpPr>
        <p:spPr>
          <a:xfrm>
            <a:off x="4610338" y="3902312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E828051-7774-404B-8385-49E2C18A21FB}"/>
              </a:ext>
            </a:extLst>
          </p:cNvPr>
          <p:cNvSpPr/>
          <p:nvPr/>
        </p:nvSpPr>
        <p:spPr>
          <a:xfrm>
            <a:off x="4610338" y="3738298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4EF6EFD6-879C-4113-871F-58B16D809DA3}"/>
              </a:ext>
            </a:extLst>
          </p:cNvPr>
          <p:cNvSpPr/>
          <p:nvPr/>
        </p:nvSpPr>
        <p:spPr>
          <a:xfrm>
            <a:off x="4610338" y="4230340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03E53B06-1CAD-4C68-8D77-5D1876FDF20C}"/>
              </a:ext>
            </a:extLst>
          </p:cNvPr>
          <p:cNvSpPr/>
          <p:nvPr/>
        </p:nvSpPr>
        <p:spPr>
          <a:xfrm>
            <a:off x="4610338" y="4066326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11416187-35B1-4DEB-8CEC-21DCDAFB5C98}"/>
              </a:ext>
            </a:extLst>
          </p:cNvPr>
          <p:cNvSpPr/>
          <p:nvPr/>
        </p:nvSpPr>
        <p:spPr>
          <a:xfrm>
            <a:off x="4610338" y="4558368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66BF379D-37A1-4FBE-9A9B-73E33C154C8F}"/>
              </a:ext>
            </a:extLst>
          </p:cNvPr>
          <p:cNvSpPr/>
          <p:nvPr/>
        </p:nvSpPr>
        <p:spPr>
          <a:xfrm>
            <a:off x="4610338" y="4394354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010B562B-8D0C-4455-AA68-FA85609213A5}"/>
              </a:ext>
            </a:extLst>
          </p:cNvPr>
          <p:cNvSpPr/>
          <p:nvPr/>
        </p:nvSpPr>
        <p:spPr>
          <a:xfrm>
            <a:off x="4610338" y="4886396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40CC57AD-4A77-4B27-AD7D-B93932A39EB9}"/>
              </a:ext>
            </a:extLst>
          </p:cNvPr>
          <p:cNvSpPr/>
          <p:nvPr/>
        </p:nvSpPr>
        <p:spPr>
          <a:xfrm>
            <a:off x="4610338" y="4722382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C1E3F5C2-81E2-4DE9-A7A4-47ABA6C6B772}"/>
              </a:ext>
            </a:extLst>
          </p:cNvPr>
          <p:cNvCxnSpPr>
            <a:cxnSpLocks/>
            <a:stCxn id="262" idx="0"/>
            <a:endCxn id="267" idx="2"/>
          </p:cNvCxnSpPr>
          <p:nvPr/>
        </p:nvCxnSpPr>
        <p:spPr>
          <a:xfrm>
            <a:off x="5040274" y="3738298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F2024188-67FC-444D-B87B-AF00FE0ECD9A}"/>
              </a:ext>
            </a:extLst>
          </p:cNvPr>
          <p:cNvSpPr/>
          <p:nvPr/>
        </p:nvSpPr>
        <p:spPr>
          <a:xfrm>
            <a:off x="4610338" y="5655981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4A4F0379-0AD2-40F4-BE02-B011053C1015}"/>
              </a:ext>
            </a:extLst>
          </p:cNvPr>
          <p:cNvSpPr/>
          <p:nvPr/>
        </p:nvSpPr>
        <p:spPr>
          <a:xfrm>
            <a:off x="4610338" y="5491967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FBDC4DE4-421C-4D59-8357-288BC0B0D609}"/>
              </a:ext>
            </a:extLst>
          </p:cNvPr>
          <p:cNvSpPr/>
          <p:nvPr/>
        </p:nvSpPr>
        <p:spPr>
          <a:xfrm>
            <a:off x="4610338" y="5984009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966D2BA-9495-4C87-8B1B-AD24D0C233D4}"/>
              </a:ext>
            </a:extLst>
          </p:cNvPr>
          <p:cNvSpPr/>
          <p:nvPr/>
        </p:nvSpPr>
        <p:spPr>
          <a:xfrm>
            <a:off x="4610338" y="5819995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E5F7072-A81F-47C3-B7C2-99E6E32827D4}"/>
              </a:ext>
            </a:extLst>
          </p:cNvPr>
          <p:cNvSpPr/>
          <p:nvPr/>
        </p:nvSpPr>
        <p:spPr>
          <a:xfrm>
            <a:off x="4610338" y="6312037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6AC67DDB-07AA-4D6B-AB95-377CA50F56F7}"/>
              </a:ext>
            </a:extLst>
          </p:cNvPr>
          <p:cNvSpPr/>
          <p:nvPr/>
        </p:nvSpPr>
        <p:spPr>
          <a:xfrm>
            <a:off x="4610338" y="6148023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6FF5D5DF-F11B-4CF3-9DA5-BF1DDE084B23}"/>
              </a:ext>
            </a:extLst>
          </p:cNvPr>
          <p:cNvSpPr/>
          <p:nvPr/>
        </p:nvSpPr>
        <p:spPr>
          <a:xfrm>
            <a:off x="4610338" y="6640065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1E667F19-50D2-4333-8465-03253E0F5F26}"/>
              </a:ext>
            </a:extLst>
          </p:cNvPr>
          <p:cNvSpPr/>
          <p:nvPr/>
        </p:nvSpPr>
        <p:spPr>
          <a:xfrm>
            <a:off x="4610338" y="6476051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EAB5731-81F3-42BD-918D-A509B56742CF}"/>
              </a:ext>
            </a:extLst>
          </p:cNvPr>
          <p:cNvCxnSpPr>
            <a:cxnSpLocks/>
            <a:stCxn id="273" idx="0"/>
            <a:endCxn id="278" idx="2"/>
          </p:cNvCxnSpPr>
          <p:nvPr/>
        </p:nvCxnSpPr>
        <p:spPr>
          <a:xfrm>
            <a:off x="5040274" y="5491967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Arrow: Right 289">
            <a:extLst>
              <a:ext uri="{FF2B5EF4-FFF2-40B4-BE49-F238E27FC236}">
                <a16:creationId xmlns:a16="http://schemas.microsoft.com/office/drawing/2014/main" id="{8B181D4B-231D-4244-BCDC-CEA5988F0C8F}"/>
              </a:ext>
            </a:extLst>
          </p:cNvPr>
          <p:cNvSpPr/>
          <p:nvPr/>
        </p:nvSpPr>
        <p:spPr>
          <a:xfrm>
            <a:off x="5749560" y="3077565"/>
            <a:ext cx="1008958" cy="59207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0" name="Picture 299">
            <a:extLst>
              <a:ext uri="{FF2B5EF4-FFF2-40B4-BE49-F238E27FC236}">
                <a16:creationId xmlns:a16="http://schemas.microsoft.com/office/drawing/2014/main" id="{C7A9FFC9-5028-41FF-B990-B71E2DEE1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922" y="27222"/>
            <a:ext cx="3120017" cy="1222888"/>
          </a:xfrm>
          <a:prstGeom prst="rect">
            <a:avLst/>
          </a:prstGeom>
        </p:spPr>
      </p:pic>
      <p:pic>
        <p:nvPicPr>
          <p:cNvPr id="301" name="Picture 300">
            <a:extLst>
              <a:ext uri="{FF2B5EF4-FFF2-40B4-BE49-F238E27FC236}">
                <a16:creationId xmlns:a16="http://schemas.microsoft.com/office/drawing/2014/main" id="{CC7FC5F3-AAB2-457C-AF9A-6C0A3A3B1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50" y="1844693"/>
            <a:ext cx="3120017" cy="1222888"/>
          </a:xfrm>
          <a:prstGeom prst="rect">
            <a:avLst/>
          </a:prstGeom>
        </p:spPr>
      </p:pic>
      <p:pic>
        <p:nvPicPr>
          <p:cNvPr id="302" name="Picture 301">
            <a:extLst>
              <a:ext uri="{FF2B5EF4-FFF2-40B4-BE49-F238E27FC236}">
                <a16:creationId xmlns:a16="http://schemas.microsoft.com/office/drawing/2014/main" id="{2428D07C-3301-4DD2-85AF-52F574889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16" y="3619490"/>
            <a:ext cx="3120017" cy="1222888"/>
          </a:xfrm>
          <a:prstGeom prst="rect">
            <a:avLst/>
          </a:prstGeom>
        </p:spPr>
      </p:pic>
      <p:pic>
        <p:nvPicPr>
          <p:cNvPr id="303" name="Picture 302">
            <a:extLst>
              <a:ext uri="{FF2B5EF4-FFF2-40B4-BE49-F238E27FC236}">
                <a16:creationId xmlns:a16="http://schemas.microsoft.com/office/drawing/2014/main" id="{FE7E9E6F-B6A4-45CF-A2E3-9534DB49A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776" y="5417771"/>
            <a:ext cx="3120017" cy="1222888"/>
          </a:xfrm>
          <a:prstGeom prst="rect">
            <a:avLst/>
          </a:prstGeom>
        </p:spPr>
      </p:pic>
      <p:sp>
        <p:nvSpPr>
          <p:cNvPr id="305" name="Arrow: Right 304">
            <a:extLst>
              <a:ext uri="{FF2B5EF4-FFF2-40B4-BE49-F238E27FC236}">
                <a16:creationId xmlns:a16="http://schemas.microsoft.com/office/drawing/2014/main" id="{85C97CFE-5EC4-4E0F-8550-59DF8E8CFC7D}"/>
              </a:ext>
            </a:extLst>
          </p:cNvPr>
          <p:cNvSpPr/>
          <p:nvPr/>
        </p:nvSpPr>
        <p:spPr>
          <a:xfrm>
            <a:off x="8043429" y="484696"/>
            <a:ext cx="556359" cy="3666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Arrow: Right 305">
            <a:extLst>
              <a:ext uri="{FF2B5EF4-FFF2-40B4-BE49-F238E27FC236}">
                <a16:creationId xmlns:a16="http://schemas.microsoft.com/office/drawing/2014/main" id="{87BD91C1-F24C-4AAC-A068-A090667803AA}"/>
              </a:ext>
            </a:extLst>
          </p:cNvPr>
          <p:cNvSpPr/>
          <p:nvPr/>
        </p:nvSpPr>
        <p:spPr>
          <a:xfrm>
            <a:off x="8043429" y="2409466"/>
            <a:ext cx="556359" cy="3666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Arrow: Right 306">
            <a:extLst>
              <a:ext uri="{FF2B5EF4-FFF2-40B4-BE49-F238E27FC236}">
                <a16:creationId xmlns:a16="http://schemas.microsoft.com/office/drawing/2014/main" id="{51AFB305-944E-4F66-9F8B-AF025B63B7A3}"/>
              </a:ext>
            </a:extLst>
          </p:cNvPr>
          <p:cNvSpPr/>
          <p:nvPr/>
        </p:nvSpPr>
        <p:spPr>
          <a:xfrm>
            <a:off x="8043429" y="4229482"/>
            <a:ext cx="556359" cy="3666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Arrow: Right 307">
            <a:extLst>
              <a:ext uri="{FF2B5EF4-FFF2-40B4-BE49-F238E27FC236}">
                <a16:creationId xmlns:a16="http://schemas.microsoft.com/office/drawing/2014/main" id="{F84601D6-0D72-4625-9B32-3DDAF9966350}"/>
              </a:ext>
            </a:extLst>
          </p:cNvPr>
          <p:cNvSpPr/>
          <p:nvPr/>
        </p:nvSpPr>
        <p:spPr>
          <a:xfrm>
            <a:off x="8043429" y="5951018"/>
            <a:ext cx="556359" cy="3666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C501ADAA-3F80-422B-A79C-789FF02231D4}"/>
              </a:ext>
            </a:extLst>
          </p:cNvPr>
          <p:cNvSpPr/>
          <p:nvPr/>
        </p:nvSpPr>
        <p:spPr>
          <a:xfrm>
            <a:off x="801004" y="942024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F3064E6B-D8DB-42F1-BE92-54D540E20B82}"/>
              </a:ext>
            </a:extLst>
          </p:cNvPr>
          <p:cNvSpPr/>
          <p:nvPr/>
        </p:nvSpPr>
        <p:spPr>
          <a:xfrm>
            <a:off x="801004" y="778010"/>
            <a:ext cx="859872" cy="1640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29B2B3F6-7334-4608-AC80-30F1E356B729}"/>
              </a:ext>
            </a:extLst>
          </p:cNvPr>
          <p:cNvSpPr/>
          <p:nvPr/>
        </p:nvSpPr>
        <p:spPr>
          <a:xfrm>
            <a:off x="801004" y="1270052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5C2890F1-22E7-4F03-912A-039E9BFB1240}"/>
              </a:ext>
            </a:extLst>
          </p:cNvPr>
          <p:cNvSpPr/>
          <p:nvPr/>
        </p:nvSpPr>
        <p:spPr>
          <a:xfrm>
            <a:off x="801004" y="1106038"/>
            <a:ext cx="859872" cy="1640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8EAD3A4B-C3C5-4D98-9029-0F70968184BC}"/>
              </a:ext>
            </a:extLst>
          </p:cNvPr>
          <p:cNvSpPr/>
          <p:nvPr/>
        </p:nvSpPr>
        <p:spPr>
          <a:xfrm>
            <a:off x="801004" y="1598080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EEFA0919-D749-4141-A559-2FD8A293893A}"/>
              </a:ext>
            </a:extLst>
          </p:cNvPr>
          <p:cNvSpPr/>
          <p:nvPr/>
        </p:nvSpPr>
        <p:spPr>
          <a:xfrm>
            <a:off x="801004" y="1434066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91A33677-2D23-49AF-BD92-18C572BB687E}"/>
              </a:ext>
            </a:extLst>
          </p:cNvPr>
          <p:cNvSpPr/>
          <p:nvPr/>
        </p:nvSpPr>
        <p:spPr>
          <a:xfrm>
            <a:off x="801004" y="1926108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11F3CEFD-287F-4AB5-867C-BEF667F1375E}"/>
              </a:ext>
            </a:extLst>
          </p:cNvPr>
          <p:cNvSpPr/>
          <p:nvPr/>
        </p:nvSpPr>
        <p:spPr>
          <a:xfrm>
            <a:off x="801004" y="1762094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5D8CA3BE-4D7E-40E3-A0FC-0DE07FD5E6AF}"/>
              </a:ext>
            </a:extLst>
          </p:cNvPr>
          <p:cNvCxnSpPr>
            <a:cxnSpLocks/>
            <a:stCxn id="316" idx="0"/>
            <a:endCxn id="321" idx="2"/>
          </p:cNvCxnSpPr>
          <p:nvPr/>
        </p:nvCxnSpPr>
        <p:spPr>
          <a:xfrm>
            <a:off x="1230940" y="778010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D158F8F-7C62-4614-8951-C615CF88E231}"/>
              </a:ext>
            </a:extLst>
          </p:cNvPr>
          <p:cNvGrpSpPr/>
          <p:nvPr/>
        </p:nvGrpSpPr>
        <p:grpSpPr>
          <a:xfrm>
            <a:off x="801004" y="2090917"/>
            <a:ext cx="859872" cy="1312112"/>
            <a:chOff x="3091965" y="1906029"/>
            <a:chExt cx="859872" cy="1312112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B01549FF-2301-40FA-909A-B9F5C68E8955}"/>
                </a:ext>
              </a:extLst>
            </p:cNvPr>
            <p:cNvSpPr/>
            <p:nvPr/>
          </p:nvSpPr>
          <p:spPr>
            <a:xfrm>
              <a:off x="3091965" y="2070043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9D48F34D-3D8D-416F-BAA3-7D78BBE4FA68}"/>
                </a:ext>
              </a:extLst>
            </p:cNvPr>
            <p:cNvSpPr/>
            <p:nvPr/>
          </p:nvSpPr>
          <p:spPr>
            <a:xfrm>
              <a:off x="3091965" y="1906029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5BB0474F-583F-4992-BCF8-F0B62DCF6C97}"/>
                </a:ext>
              </a:extLst>
            </p:cNvPr>
            <p:cNvSpPr/>
            <p:nvPr/>
          </p:nvSpPr>
          <p:spPr>
            <a:xfrm>
              <a:off x="3091965" y="2398071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5AF4F19B-E890-4109-876F-83010747F9D6}"/>
                </a:ext>
              </a:extLst>
            </p:cNvPr>
            <p:cNvSpPr/>
            <p:nvPr/>
          </p:nvSpPr>
          <p:spPr>
            <a:xfrm>
              <a:off x="3091965" y="2234057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3232C75D-EDB8-489A-9E4B-EA36BAC75DDF}"/>
                </a:ext>
              </a:extLst>
            </p:cNvPr>
            <p:cNvSpPr/>
            <p:nvPr/>
          </p:nvSpPr>
          <p:spPr>
            <a:xfrm>
              <a:off x="3091965" y="2726099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48774791-6BC6-4C1B-9897-E39969AD99FE}"/>
                </a:ext>
              </a:extLst>
            </p:cNvPr>
            <p:cNvSpPr/>
            <p:nvPr/>
          </p:nvSpPr>
          <p:spPr>
            <a:xfrm>
              <a:off x="3091965" y="2562085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4FD7F73F-2DC4-4532-B7E2-0FD8AA887467}"/>
                </a:ext>
              </a:extLst>
            </p:cNvPr>
            <p:cNvSpPr/>
            <p:nvPr/>
          </p:nvSpPr>
          <p:spPr>
            <a:xfrm>
              <a:off x="3091965" y="3054127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7CB72BA9-EAC7-43A3-8A7C-2AF024ACA8F0}"/>
                </a:ext>
              </a:extLst>
            </p:cNvPr>
            <p:cNvSpPr/>
            <p:nvPr/>
          </p:nvSpPr>
          <p:spPr>
            <a:xfrm>
              <a:off x="3091965" y="289011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5FBAE29D-D851-438D-93BF-412CB186C20D}"/>
                </a:ext>
              </a:extLst>
            </p:cNvPr>
            <p:cNvCxnSpPr>
              <a:cxnSpLocks/>
              <a:stCxn id="338" idx="0"/>
              <a:endCxn id="343" idx="2"/>
            </p:cNvCxnSpPr>
            <p:nvPr/>
          </p:nvCxnSpPr>
          <p:spPr>
            <a:xfrm>
              <a:off x="3521901" y="1906029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494C54C3-959E-467B-83E5-71C147A42045}"/>
              </a:ext>
            </a:extLst>
          </p:cNvPr>
          <p:cNvGrpSpPr/>
          <p:nvPr/>
        </p:nvGrpSpPr>
        <p:grpSpPr>
          <a:xfrm>
            <a:off x="801004" y="3401058"/>
            <a:ext cx="859872" cy="1312112"/>
            <a:chOff x="3120591" y="3726903"/>
            <a:chExt cx="859872" cy="1312112"/>
          </a:xfrm>
        </p:grpSpPr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1019BD73-FA22-4336-ADB0-86D40DE1D3C0}"/>
                </a:ext>
              </a:extLst>
            </p:cNvPr>
            <p:cNvSpPr/>
            <p:nvPr/>
          </p:nvSpPr>
          <p:spPr>
            <a:xfrm>
              <a:off x="3120591" y="3890917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AAABEE0F-A08C-424B-B004-D30B6DE1FD1B}"/>
                </a:ext>
              </a:extLst>
            </p:cNvPr>
            <p:cNvSpPr/>
            <p:nvPr/>
          </p:nvSpPr>
          <p:spPr>
            <a:xfrm>
              <a:off x="3120591" y="372690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6DA37825-A80F-4359-BA61-DDF34B0939E0}"/>
                </a:ext>
              </a:extLst>
            </p:cNvPr>
            <p:cNvSpPr/>
            <p:nvPr/>
          </p:nvSpPr>
          <p:spPr>
            <a:xfrm>
              <a:off x="3120591" y="4218945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AE0463D1-9F49-4E7C-BF7B-50BEEAC6A2CD}"/>
                </a:ext>
              </a:extLst>
            </p:cNvPr>
            <p:cNvSpPr/>
            <p:nvPr/>
          </p:nvSpPr>
          <p:spPr>
            <a:xfrm>
              <a:off x="3120591" y="4054931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6394518F-1745-4BD7-B88B-8FB012C6AC8A}"/>
                </a:ext>
              </a:extLst>
            </p:cNvPr>
            <p:cNvSpPr/>
            <p:nvPr/>
          </p:nvSpPr>
          <p:spPr>
            <a:xfrm>
              <a:off x="3120591" y="4546973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21FA40D3-885C-4660-9277-4BD9574DA0B9}"/>
                </a:ext>
              </a:extLst>
            </p:cNvPr>
            <p:cNvSpPr/>
            <p:nvPr/>
          </p:nvSpPr>
          <p:spPr>
            <a:xfrm>
              <a:off x="3120591" y="4382959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862A00A-8FC1-4EAD-BE1B-DBD00C4DFA91}"/>
                </a:ext>
              </a:extLst>
            </p:cNvPr>
            <p:cNvSpPr/>
            <p:nvPr/>
          </p:nvSpPr>
          <p:spPr>
            <a:xfrm>
              <a:off x="3120591" y="4875001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80F2E93F-1BD1-4C9D-8DD7-F5E0E5960D68}"/>
                </a:ext>
              </a:extLst>
            </p:cNvPr>
            <p:cNvSpPr/>
            <p:nvPr/>
          </p:nvSpPr>
          <p:spPr>
            <a:xfrm>
              <a:off x="3120591" y="4710987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A5972C0-2269-457D-BD0C-AB6846EE0589}"/>
                </a:ext>
              </a:extLst>
            </p:cNvPr>
            <p:cNvCxnSpPr>
              <a:cxnSpLocks/>
              <a:stCxn id="349" idx="0"/>
              <a:endCxn id="354" idx="2"/>
            </p:cNvCxnSpPr>
            <p:nvPr/>
          </p:nvCxnSpPr>
          <p:spPr>
            <a:xfrm>
              <a:off x="3550527" y="3726903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09C3DAA8-1C30-426D-A5B0-793B5EFA1590}"/>
              </a:ext>
            </a:extLst>
          </p:cNvPr>
          <p:cNvGrpSpPr/>
          <p:nvPr/>
        </p:nvGrpSpPr>
        <p:grpSpPr>
          <a:xfrm>
            <a:off x="801004" y="4717705"/>
            <a:ext cx="859872" cy="1312112"/>
            <a:chOff x="3120591" y="5480572"/>
            <a:chExt cx="859872" cy="1312112"/>
          </a:xfrm>
        </p:grpSpPr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43D6C123-94C4-417A-8A21-76843E46CE77}"/>
                </a:ext>
              </a:extLst>
            </p:cNvPr>
            <p:cNvSpPr/>
            <p:nvPr/>
          </p:nvSpPr>
          <p:spPr>
            <a:xfrm>
              <a:off x="3120591" y="5644586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8B2AE9D5-779E-4E7E-9D3C-D81DBDCD7FA7}"/>
                </a:ext>
              </a:extLst>
            </p:cNvPr>
            <p:cNvSpPr/>
            <p:nvPr/>
          </p:nvSpPr>
          <p:spPr>
            <a:xfrm>
              <a:off x="3120591" y="5480572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DF07B87-1390-41CF-B191-C16CD5A117FE}"/>
                </a:ext>
              </a:extLst>
            </p:cNvPr>
            <p:cNvSpPr/>
            <p:nvPr/>
          </p:nvSpPr>
          <p:spPr>
            <a:xfrm>
              <a:off x="3120591" y="5972614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277D147E-F1F0-4BAF-94FF-5C252F60D5B1}"/>
                </a:ext>
              </a:extLst>
            </p:cNvPr>
            <p:cNvSpPr/>
            <p:nvPr/>
          </p:nvSpPr>
          <p:spPr>
            <a:xfrm>
              <a:off x="3120591" y="5808600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D1BB3861-DF9F-4CD0-8F72-1460AF3CE61A}"/>
                </a:ext>
              </a:extLst>
            </p:cNvPr>
            <p:cNvSpPr/>
            <p:nvPr/>
          </p:nvSpPr>
          <p:spPr>
            <a:xfrm>
              <a:off x="3120591" y="6300642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A0E4F7B9-D102-4786-9AB3-FD391BC115BA}"/>
                </a:ext>
              </a:extLst>
            </p:cNvPr>
            <p:cNvSpPr/>
            <p:nvPr/>
          </p:nvSpPr>
          <p:spPr>
            <a:xfrm>
              <a:off x="3120591" y="6136628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F8C23695-7F63-4C59-BB4E-81FD71716BD2}"/>
                </a:ext>
              </a:extLst>
            </p:cNvPr>
            <p:cNvSpPr/>
            <p:nvPr/>
          </p:nvSpPr>
          <p:spPr>
            <a:xfrm>
              <a:off x="3120591" y="6628670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F198DD0C-0F2C-4BA8-AA1E-A49472C9A4A7}"/>
                </a:ext>
              </a:extLst>
            </p:cNvPr>
            <p:cNvSpPr/>
            <p:nvPr/>
          </p:nvSpPr>
          <p:spPr>
            <a:xfrm>
              <a:off x="3120591" y="6464656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568D7F67-3B5A-415C-B866-597CEE262DA6}"/>
                </a:ext>
              </a:extLst>
            </p:cNvPr>
            <p:cNvCxnSpPr>
              <a:cxnSpLocks/>
              <a:stCxn id="360" idx="0"/>
              <a:endCxn id="365" idx="2"/>
            </p:cNvCxnSpPr>
            <p:nvPr/>
          </p:nvCxnSpPr>
          <p:spPr>
            <a:xfrm>
              <a:off x="3550527" y="5480572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8" name="Arrow: Right 367">
            <a:extLst>
              <a:ext uri="{FF2B5EF4-FFF2-40B4-BE49-F238E27FC236}">
                <a16:creationId xmlns:a16="http://schemas.microsoft.com/office/drawing/2014/main" id="{6D1C280A-0E6A-4D14-B526-CF59D8A7AAE5}"/>
              </a:ext>
            </a:extLst>
          </p:cNvPr>
          <p:cNvSpPr/>
          <p:nvPr/>
        </p:nvSpPr>
        <p:spPr>
          <a:xfrm>
            <a:off x="3860713" y="515836"/>
            <a:ext cx="556359" cy="36665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Arrow: Right 368">
            <a:extLst>
              <a:ext uri="{FF2B5EF4-FFF2-40B4-BE49-F238E27FC236}">
                <a16:creationId xmlns:a16="http://schemas.microsoft.com/office/drawing/2014/main" id="{23E7CAF4-BC19-4BFF-9B19-E64AE7D7FBC5}"/>
              </a:ext>
            </a:extLst>
          </p:cNvPr>
          <p:cNvSpPr/>
          <p:nvPr/>
        </p:nvSpPr>
        <p:spPr>
          <a:xfrm>
            <a:off x="3846004" y="2399633"/>
            <a:ext cx="556359" cy="36665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Arrow: Right 369">
            <a:extLst>
              <a:ext uri="{FF2B5EF4-FFF2-40B4-BE49-F238E27FC236}">
                <a16:creationId xmlns:a16="http://schemas.microsoft.com/office/drawing/2014/main" id="{6FABC018-1033-43AE-B46C-2A1596DD355C}"/>
              </a:ext>
            </a:extLst>
          </p:cNvPr>
          <p:cNvSpPr/>
          <p:nvPr/>
        </p:nvSpPr>
        <p:spPr>
          <a:xfrm>
            <a:off x="3856004" y="4213789"/>
            <a:ext cx="556359" cy="36665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Arrow: Right 370">
            <a:extLst>
              <a:ext uri="{FF2B5EF4-FFF2-40B4-BE49-F238E27FC236}">
                <a16:creationId xmlns:a16="http://schemas.microsoft.com/office/drawing/2014/main" id="{1D2A53F6-BA1B-42EA-95AD-7518DAABD827}"/>
              </a:ext>
            </a:extLst>
          </p:cNvPr>
          <p:cNvSpPr/>
          <p:nvPr/>
        </p:nvSpPr>
        <p:spPr>
          <a:xfrm>
            <a:off x="3856004" y="5976482"/>
            <a:ext cx="556359" cy="36665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43B14E0-6850-4087-A09C-9E469534A1D4}"/>
              </a:ext>
            </a:extLst>
          </p:cNvPr>
          <p:cNvSpPr txBox="1"/>
          <p:nvPr/>
        </p:nvSpPr>
        <p:spPr>
          <a:xfrm>
            <a:off x="1350808" y="6505359"/>
            <a:ext cx="18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Parallel I/O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CC5585A8-AFCB-4F61-ACCF-077D7F10BD65}"/>
              </a:ext>
            </a:extLst>
          </p:cNvPr>
          <p:cNvSpPr txBox="1"/>
          <p:nvPr/>
        </p:nvSpPr>
        <p:spPr>
          <a:xfrm>
            <a:off x="3669612" y="6470908"/>
            <a:ext cx="18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Hashing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1DB80D5B-684E-46C8-9D72-4B7FC64CF991}"/>
              </a:ext>
            </a:extLst>
          </p:cNvPr>
          <p:cNvSpPr txBox="1"/>
          <p:nvPr/>
        </p:nvSpPr>
        <p:spPr>
          <a:xfrm>
            <a:off x="5571308" y="6441720"/>
            <a:ext cx="18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MPI </a:t>
            </a:r>
            <a:r>
              <a:rPr lang="en-US" b="1" dirty="0" err="1"/>
              <a:t>AlltoAllv</a:t>
            </a:r>
            <a:endParaRPr lang="en-US" b="1" dirty="0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401A907E-0DA4-4032-9798-A315EB47EE22}"/>
              </a:ext>
            </a:extLst>
          </p:cNvPr>
          <p:cNvSpPr txBox="1"/>
          <p:nvPr/>
        </p:nvSpPr>
        <p:spPr>
          <a:xfrm>
            <a:off x="7904548" y="6455399"/>
            <a:ext cx="18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299626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Sidharth Kumar</dc:creator>
  <cp:lastModifiedBy>Sidharth Kumar</cp:lastModifiedBy>
  <cp:revision>11</cp:revision>
  <dcterms:created xsi:type="dcterms:W3CDTF">2019-04-10T05:48:26Z</dcterms:created>
  <dcterms:modified xsi:type="dcterms:W3CDTF">2019-04-10T08:28:12Z</dcterms:modified>
</cp:coreProperties>
</file>