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CD37-A08F-4D5C-8C57-37EB90F9E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54A214-454E-437A-B954-48A183E89765}"/>
              </a:ext>
            </a:extLst>
          </p:cNvPr>
          <p:cNvGrpSpPr/>
          <p:nvPr/>
        </p:nvGrpSpPr>
        <p:grpSpPr>
          <a:xfrm>
            <a:off x="214696" y="177634"/>
            <a:ext cx="15973802" cy="6560409"/>
            <a:chOff x="4082490" y="293247"/>
            <a:chExt cx="15973802" cy="6560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41FB16-028F-4299-91C1-18141521CCE3}"/>
                </a:ext>
              </a:extLst>
            </p:cNvPr>
            <p:cNvGrpSpPr/>
            <p:nvPr/>
          </p:nvGrpSpPr>
          <p:grpSpPr>
            <a:xfrm>
              <a:off x="6010043" y="748382"/>
              <a:ext cx="859872" cy="1312112"/>
              <a:chOff x="2917794" y="596307"/>
              <a:chExt cx="859872" cy="1312112"/>
            </a:xfrm>
            <a:solidFill>
              <a:schemeClr val="accent6">
                <a:lumMod val="20000"/>
                <a:lumOff val="80000"/>
              </a:schemeClr>
            </a:solidFill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C7079594-F6BD-4D88-B20A-CF77500F6F70}"/>
                  </a:ext>
                </a:extLst>
              </p:cNvPr>
              <p:cNvGrpSpPr/>
              <p:nvPr/>
            </p:nvGrpSpPr>
            <p:grpSpPr>
              <a:xfrm>
                <a:off x="2917794" y="596307"/>
                <a:ext cx="859872" cy="1312112"/>
                <a:chOff x="769942" y="859459"/>
                <a:chExt cx="2045447" cy="2521264"/>
              </a:xfrm>
              <a:grpFill/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FAFCDDD7-2662-465A-BC0A-103608AFA2A0}"/>
                    </a:ext>
                  </a:extLst>
                </p:cNvPr>
                <p:cNvSpPr/>
                <p:nvPr/>
              </p:nvSpPr>
              <p:spPr>
                <a:xfrm>
                  <a:off x="769942" y="117461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841CA08D-21D4-4B52-BE05-A0D095A055BA}"/>
                    </a:ext>
                  </a:extLst>
                </p:cNvPr>
                <p:cNvSpPr/>
                <p:nvPr/>
              </p:nvSpPr>
              <p:spPr>
                <a:xfrm>
                  <a:off x="769942" y="85945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C6009123-2839-4B3B-A4C4-43EDEF9DB4A2}"/>
                    </a:ext>
                  </a:extLst>
                </p:cNvPr>
                <p:cNvSpPr/>
                <p:nvPr/>
              </p:nvSpPr>
              <p:spPr>
                <a:xfrm>
                  <a:off x="769942" y="1804933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701B926-A4E5-4B86-9331-334C2797B219}"/>
                    </a:ext>
                  </a:extLst>
                </p:cNvPr>
                <p:cNvSpPr/>
                <p:nvPr/>
              </p:nvSpPr>
              <p:spPr>
                <a:xfrm>
                  <a:off x="769942" y="148977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6F7FAF8-D13B-41EF-84E5-640BF4F7573C}"/>
                    </a:ext>
                  </a:extLst>
                </p:cNvPr>
                <p:cNvSpPr/>
                <p:nvPr/>
              </p:nvSpPr>
              <p:spPr>
                <a:xfrm>
                  <a:off x="769942" y="243524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A4774427-3D13-49B8-9FB0-55C00F594A1C}"/>
                    </a:ext>
                  </a:extLst>
                </p:cNvPr>
                <p:cNvSpPr/>
                <p:nvPr/>
              </p:nvSpPr>
              <p:spPr>
                <a:xfrm>
                  <a:off x="769942" y="2120091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C532E33C-40DC-461C-979E-D81F98DAFD7C}"/>
                    </a:ext>
                  </a:extLst>
                </p:cNvPr>
                <p:cNvSpPr/>
                <p:nvPr/>
              </p:nvSpPr>
              <p:spPr>
                <a:xfrm>
                  <a:off x="769942" y="306556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E5510E01-5348-4C01-B0A5-84AF70210BEC}"/>
                    </a:ext>
                  </a:extLst>
                </p:cNvPr>
                <p:cNvSpPr/>
                <p:nvPr/>
              </p:nvSpPr>
              <p:spPr>
                <a:xfrm>
                  <a:off x="769942" y="275040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0E56111-51F9-4336-8D72-893021DF5FF9}"/>
                  </a:ext>
                </a:extLst>
              </p:cNvPr>
              <p:cNvCxnSpPr>
                <a:cxnSpLocks/>
                <a:stCxn id="230" idx="0"/>
                <a:endCxn id="235" idx="2"/>
              </p:cNvCxnSpPr>
              <p:nvPr/>
            </p:nvCxnSpPr>
            <p:spPr>
              <a:xfrm>
                <a:off x="3347730" y="596307"/>
                <a:ext cx="0" cy="1312112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ECD942-C564-4C5E-A2D6-E75C5A868E7C}"/>
                </a:ext>
              </a:extLst>
            </p:cNvPr>
            <p:cNvGrpSpPr/>
            <p:nvPr/>
          </p:nvGrpSpPr>
          <p:grpSpPr>
            <a:xfrm>
              <a:off x="6025283" y="2868887"/>
              <a:ext cx="859872" cy="1312112"/>
              <a:chOff x="2917794" y="596307"/>
              <a:chExt cx="859872" cy="1312112"/>
            </a:xfrm>
            <a:solidFill>
              <a:schemeClr val="accent4">
                <a:lumMod val="40000"/>
                <a:lumOff val="60000"/>
              </a:schemeClr>
            </a:solidFill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E44CDD7D-FC0C-4666-BF0F-C4807D25F6C1}"/>
                  </a:ext>
                </a:extLst>
              </p:cNvPr>
              <p:cNvGrpSpPr/>
              <p:nvPr/>
            </p:nvGrpSpPr>
            <p:grpSpPr>
              <a:xfrm>
                <a:off x="2917794" y="596307"/>
                <a:ext cx="859872" cy="1312112"/>
                <a:chOff x="769942" y="859459"/>
                <a:chExt cx="2045447" cy="2521264"/>
              </a:xfrm>
              <a:grpFill/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4FAFF43-3833-4F1E-827E-136F3A25E4F5}"/>
                    </a:ext>
                  </a:extLst>
                </p:cNvPr>
                <p:cNvSpPr/>
                <p:nvPr/>
              </p:nvSpPr>
              <p:spPr>
                <a:xfrm>
                  <a:off x="769942" y="117461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92A9A725-DBB9-4C77-876A-0FE60359C46F}"/>
                    </a:ext>
                  </a:extLst>
                </p:cNvPr>
                <p:cNvSpPr/>
                <p:nvPr/>
              </p:nvSpPr>
              <p:spPr>
                <a:xfrm>
                  <a:off x="769942" y="85945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23CE5C5D-4CA1-41E9-AFA5-B873D6900DE6}"/>
                    </a:ext>
                  </a:extLst>
                </p:cNvPr>
                <p:cNvSpPr/>
                <p:nvPr/>
              </p:nvSpPr>
              <p:spPr>
                <a:xfrm>
                  <a:off x="769942" y="1804933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9636796F-439D-4059-8FD6-5177D1347622}"/>
                    </a:ext>
                  </a:extLst>
                </p:cNvPr>
                <p:cNvSpPr/>
                <p:nvPr/>
              </p:nvSpPr>
              <p:spPr>
                <a:xfrm>
                  <a:off x="769942" y="148977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B7D11673-7BAA-44BD-AF9C-EF5DE821A8FA}"/>
                    </a:ext>
                  </a:extLst>
                </p:cNvPr>
                <p:cNvSpPr/>
                <p:nvPr/>
              </p:nvSpPr>
              <p:spPr>
                <a:xfrm>
                  <a:off x="769942" y="243524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3E74ABE-3849-4967-B78A-8791DD01F9BE}"/>
                    </a:ext>
                  </a:extLst>
                </p:cNvPr>
                <p:cNvSpPr/>
                <p:nvPr/>
              </p:nvSpPr>
              <p:spPr>
                <a:xfrm>
                  <a:off x="769942" y="2120091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EEA6A48C-A0D5-4963-B2AC-5B9B2FB95E46}"/>
                    </a:ext>
                  </a:extLst>
                </p:cNvPr>
                <p:cNvSpPr/>
                <p:nvPr/>
              </p:nvSpPr>
              <p:spPr>
                <a:xfrm>
                  <a:off x="769942" y="306556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E25EEA39-8487-44D4-816F-13B8CF092E8D}"/>
                    </a:ext>
                  </a:extLst>
                </p:cNvPr>
                <p:cNvSpPr/>
                <p:nvPr/>
              </p:nvSpPr>
              <p:spPr>
                <a:xfrm>
                  <a:off x="769942" y="275040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D7A87A2-02FD-4E45-822A-751BBC7C35FF}"/>
                  </a:ext>
                </a:extLst>
              </p:cNvPr>
              <p:cNvCxnSpPr>
                <a:cxnSpLocks/>
                <a:stCxn id="220" idx="0"/>
                <a:endCxn id="225" idx="2"/>
              </p:cNvCxnSpPr>
              <p:nvPr/>
            </p:nvCxnSpPr>
            <p:spPr>
              <a:xfrm>
                <a:off x="3347730" y="596307"/>
                <a:ext cx="0" cy="1312112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1D6D7C-2709-4B7C-80B4-8F49211FF6CB}"/>
                </a:ext>
              </a:extLst>
            </p:cNvPr>
            <p:cNvGrpSpPr/>
            <p:nvPr/>
          </p:nvGrpSpPr>
          <p:grpSpPr>
            <a:xfrm>
              <a:off x="6053909" y="5227843"/>
              <a:ext cx="859872" cy="1312112"/>
              <a:chOff x="2917794" y="596307"/>
              <a:chExt cx="859872" cy="1312112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C422DCD-6038-4B3D-8B02-FD1722B8CF13}"/>
                  </a:ext>
                </a:extLst>
              </p:cNvPr>
              <p:cNvGrpSpPr/>
              <p:nvPr/>
            </p:nvGrpSpPr>
            <p:grpSpPr>
              <a:xfrm>
                <a:off x="2917794" y="596307"/>
                <a:ext cx="859872" cy="1312112"/>
                <a:chOff x="769942" y="859459"/>
                <a:chExt cx="2045447" cy="2521264"/>
              </a:xfrm>
              <a:grpFill/>
            </p:grpSpPr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CFE10EA2-353E-417D-A5E4-6B2307AD143B}"/>
                    </a:ext>
                  </a:extLst>
                </p:cNvPr>
                <p:cNvSpPr/>
                <p:nvPr/>
              </p:nvSpPr>
              <p:spPr>
                <a:xfrm>
                  <a:off x="769942" y="117461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45B93A96-16F0-400A-B756-0FF9ACF1E5D7}"/>
                    </a:ext>
                  </a:extLst>
                </p:cNvPr>
                <p:cNvSpPr/>
                <p:nvPr/>
              </p:nvSpPr>
              <p:spPr>
                <a:xfrm>
                  <a:off x="769942" y="85945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B0399BB0-B6B4-4F7B-BB45-2ED22A6A4BE4}"/>
                    </a:ext>
                  </a:extLst>
                </p:cNvPr>
                <p:cNvSpPr/>
                <p:nvPr/>
              </p:nvSpPr>
              <p:spPr>
                <a:xfrm>
                  <a:off x="769942" y="1804933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B52DD32A-28EB-4DA4-A797-AD8C4164E83A}"/>
                    </a:ext>
                  </a:extLst>
                </p:cNvPr>
                <p:cNvSpPr/>
                <p:nvPr/>
              </p:nvSpPr>
              <p:spPr>
                <a:xfrm>
                  <a:off x="769942" y="148977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98CD087B-6BD5-4558-BC4E-D11B648AC019}"/>
                    </a:ext>
                  </a:extLst>
                </p:cNvPr>
                <p:cNvSpPr/>
                <p:nvPr/>
              </p:nvSpPr>
              <p:spPr>
                <a:xfrm>
                  <a:off x="769942" y="243524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A714F50-EDB0-4D3D-9ECF-2553536E72A7}"/>
                    </a:ext>
                  </a:extLst>
                </p:cNvPr>
                <p:cNvSpPr/>
                <p:nvPr/>
              </p:nvSpPr>
              <p:spPr>
                <a:xfrm>
                  <a:off x="769942" y="2120091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F169DE3-8F58-4D4C-988B-C750CF658100}"/>
                    </a:ext>
                  </a:extLst>
                </p:cNvPr>
                <p:cNvSpPr/>
                <p:nvPr/>
              </p:nvSpPr>
              <p:spPr>
                <a:xfrm>
                  <a:off x="769942" y="306556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CF5DBF91-70B6-4ADA-8208-48CD5A1C5603}"/>
                    </a:ext>
                  </a:extLst>
                </p:cNvPr>
                <p:cNvSpPr/>
                <p:nvPr/>
              </p:nvSpPr>
              <p:spPr>
                <a:xfrm>
                  <a:off x="769942" y="275040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13F08C-6D17-4E8D-88AF-3FF6CB373395}"/>
                  </a:ext>
                </a:extLst>
              </p:cNvPr>
              <p:cNvCxnSpPr>
                <a:cxnSpLocks/>
                <a:stCxn id="210" idx="0"/>
                <a:endCxn id="215" idx="2"/>
              </p:cNvCxnSpPr>
              <p:nvPr/>
            </p:nvCxnSpPr>
            <p:spPr>
              <a:xfrm>
                <a:off x="3347730" y="596307"/>
                <a:ext cx="0" cy="1312112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969EC1-7FC9-44F6-97D7-A7F8C63D65DD}"/>
                </a:ext>
              </a:extLst>
            </p:cNvPr>
            <p:cNvGrpSpPr/>
            <p:nvPr/>
          </p:nvGrpSpPr>
          <p:grpSpPr>
            <a:xfrm>
              <a:off x="8097890" y="951912"/>
              <a:ext cx="859872" cy="984084"/>
              <a:chOff x="8907515" y="696766"/>
              <a:chExt cx="859872" cy="984084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BAE37B9-AF1A-43F5-B388-1AD644B5998C}"/>
                  </a:ext>
                </a:extLst>
              </p:cNvPr>
              <p:cNvSpPr/>
              <p:nvPr/>
            </p:nvSpPr>
            <p:spPr>
              <a:xfrm>
                <a:off x="8907515" y="860780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5DFE098-2C0D-460E-9E2A-32B202FEDFB4}"/>
                  </a:ext>
                </a:extLst>
              </p:cNvPr>
              <p:cNvSpPr/>
              <p:nvPr/>
            </p:nvSpPr>
            <p:spPr>
              <a:xfrm>
                <a:off x="8907515" y="696766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A92CDBF-2115-42E5-8E71-72F723FC9849}"/>
                  </a:ext>
                </a:extLst>
              </p:cNvPr>
              <p:cNvSpPr/>
              <p:nvPr/>
            </p:nvSpPr>
            <p:spPr>
              <a:xfrm>
                <a:off x="8907515" y="1188808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A708022-852B-4C3A-9A04-0C891D74E492}"/>
                  </a:ext>
                </a:extLst>
              </p:cNvPr>
              <p:cNvSpPr/>
              <p:nvPr/>
            </p:nvSpPr>
            <p:spPr>
              <a:xfrm>
                <a:off x="8907515" y="1024794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00488A2-0134-48B0-A34A-3F4BF2642C1D}"/>
                  </a:ext>
                </a:extLst>
              </p:cNvPr>
              <p:cNvSpPr/>
              <p:nvPr/>
            </p:nvSpPr>
            <p:spPr>
              <a:xfrm>
                <a:off x="8907515" y="1516836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2F1587B3-E0F3-4B8C-BC66-EB55B1077743}"/>
                  </a:ext>
                </a:extLst>
              </p:cNvPr>
              <p:cNvSpPr/>
              <p:nvPr/>
            </p:nvSpPr>
            <p:spPr>
              <a:xfrm>
                <a:off x="8907515" y="1352822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E17F2F1-6AAB-4320-909F-F700A714A4E3}"/>
                  </a:ext>
                </a:extLst>
              </p:cNvPr>
              <p:cNvCxnSpPr>
                <a:cxnSpLocks/>
                <a:stCxn id="201" idx="0"/>
                <a:endCxn id="204" idx="2"/>
              </p:cNvCxnSpPr>
              <p:nvPr/>
            </p:nvCxnSpPr>
            <p:spPr>
              <a:xfrm>
                <a:off x="9337451" y="696766"/>
                <a:ext cx="0" cy="984084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B868D3-0E41-4246-B6E2-039EE22042B0}"/>
                </a:ext>
              </a:extLst>
            </p:cNvPr>
            <p:cNvGrpSpPr/>
            <p:nvPr/>
          </p:nvGrpSpPr>
          <p:grpSpPr>
            <a:xfrm>
              <a:off x="8113130" y="3072417"/>
              <a:ext cx="859872" cy="820070"/>
              <a:chOff x="8922755" y="2563846"/>
              <a:chExt cx="859872" cy="820070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B252AAE-D133-4B28-80EF-9B8A26892149}"/>
                  </a:ext>
                </a:extLst>
              </p:cNvPr>
              <p:cNvSpPr/>
              <p:nvPr/>
            </p:nvSpPr>
            <p:spPr>
              <a:xfrm>
                <a:off x="8922755" y="2727860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5502642-EF93-4BC2-A827-8DD1CC92D427}"/>
                  </a:ext>
                </a:extLst>
              </p:cNvPr>
              <p:cNvSpPr/>
              <p:nvPr/>
            </p:nvSpPr>
            <p:spPr>
              <a:xfrm>
                <a:off x="8922755" y="2563846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4B5443F-EEE2-44B8-8327-1CDAB412E632}"/>
                  </a:ext>
                </a:extLst>
              </p:cNvPr>
              <p:cNvSpPr/>
              <p:nvPr/>
            </p:nvSpPr>
            <p:spPr>
              <a:xfrm>
                <a:off x="8922755" y="3055888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734F6F7-B426-42F2-9E4A-1B02D1111348}"/>
                  </a:ext>
                </a:extLst>
              </p:cNvPr>
              <p:cNvSpPr/>
              <p:nvPr/>
            </p:nvSpPr>
            <p:spPr>
              <a:xfrm>
                <a:off x="8922755" y="2891874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961BB82-87E4-405D-8D60-2CEDC5BCC5E5}"/>
                  </a:ext>
                </a:extLst>
              </p:cNvPr>
              <p:cNvSpPr/>
              <p:nvPr/>
            </p:nvSpPr>
            <p:spPr>
              <a:xfrm>
                <a:off x="8922755" y="3219902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081F921-C411-4E32-B82B-510C3FFBBDA6}"/>
                  </a:ext>
                </a:extLst>
              </p:cNvPr>
              <p:cNvCxnSpPr>
                <a:cxnSpLocks/>
                <a:stCxn id="195" idx="0"/>
                <a:endCxn id="198" idx="2"/>
              </p:cNvCxnSpPr>
              <p:nvPr/>
            </p:nvCxnSpPr>
            <p:spPr>
              <a:xfrm>
                <a:off x="9352691" y="2563846"/>
                <a:ext cx="0" cy="820070"/>
              </a:xfrm>
              <a:prstGeom prst="lin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7821AA-304F-427A-90C0-B4B6EF04EF87}"/>
                </a:ext>
              </a:extLst>
            </p:cNvPr>
            <p:cNvSpPr/>
            <p:nvPr/>
          </p:nvSpPr>
          <p:spPr>
            <a:xfrm>
              <a:off x="8141756" y="559538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E8E093-F53A-45DB-BF66-E7397BAB2B88}"/>
                </a:ext>
              </a:extLst>
            </p:cNvPr>
            <p:cNvSpPr/>
            <p:nvPr/>
          </p:nvSpPr>
          <p:spPr>
            <a:xfrm>
              <a:off x="8141756" y="543137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E08EAC-29E1-4DE3-9A45-BB4D663FD52E}"/>
                </a:ext>
              </a:extLst>
            </p:cNvPr>
            <p:cNvSpPr/>
            <p:nvPr/>
          </p:nvSpPr>
          <p:spPr>
            <a:xfrm>
              <a:off x="8141756" y="5923415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325ABF-708C-41A4-B007-B8F8F4B165B6}"/>
                </a:ext>
              </a:extLst>
            </p:cNvPr>
            <p:cNvSpPr/>
            <p:nvPr/>
          </p:nvSpPr>
          <p:spPr>
            <a:xfrm>
              <a:off x="8141756" y="57594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D589E5-F513-4BBC-8AA0-E5E52D189571}"/>
                </a:ext>
              </a:extLst>
            </p:cNvPr>
            <p:cNvSpPr/>
            <p:nvPr/>
          </p:nvSpPr>
          <p:spPr>
            <a:xfrm>
              <a:off x="8141756" y="6087429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F2BEC2-F121-4763-A578-1E9575C0FAFC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>
              <a:off x="8571692" y="5431373"/>
              <a:ext cx="0" cy="82007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C9D655-87A1-401B-94A4-CC1C95C8BACB}"/>
                </a:ext>
              </a:extLst>
            </p:cNvPr>
            <p:cNvGrpSpPr/>
            <p:nvPr/>
          </p:nvGrpSpPr>
          <p:grpSpPr>
            <a:xfrm>
              <a:off x="6440984" y="743526"/>
              <a:ext cx="428930" cy="1312112"/>
              <a:chOff x="769942" y="859459"/>
              <a:chExt cx="2045447" cy="2521264"/>
            </a:xfrm>
            <a:solidFill>
              <a:schemeClr val="bg1"/>
            </a:solidFill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54771AA-9010-430F-8846-ADF8D775D10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BBE9F2A-E37A-47A0-AEB2-702F22CAF262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CBC8AAA-442C-4BC4-A551-88A1EABFB17E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595C71CE-ECDF-4988-80C2-04B0552B988A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E25682-89DC-4D39-909A-0F202C723196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3AC6F9E-137C-4BA2-A908-A53629DAD365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2511B05-BB6F-4DAF-95FE-97A1714CD5AC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85D8B77-5D01-4476-9322-337BB6A48E5F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77FA49-30D9-4B32-91F9-6BDECA5F7EEF}"/>
                </a:ext>
              </a:extLst>
            </p:cNvPr>
            <p:cNvGrpSpPr/>
            <p:nvPr/>
          </p:nvGrpSpPr>
          <p:grpSpPr>
            <a:xfrm>
              <a:off x="6455212" y="2864581"/>
              <a:ext cx="429943" cy="1312112"/>
              <a:chOff x="769942" y="859459"/>
              <a:chExt cx="2045447" cy="2521264"/>
            </a:xfrm>
            <a:solidFill>
              <a:schemeClr val="bg1"/>
            </a:solidFill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8644382-A65D-41FE-A0C5-70DD32ECDC58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3BB5A77-066D-4E59-9052-9F86A04A45A3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A9FC91A-38B1-4FD4-99E0-393E129BC938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D8E3B7E-722F-484B-9477-8F93283356A1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72396D6-49AC-4088-93CE-EEEE0C47252E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33EF29C-498E-43FB-9A71-306DCD2ED623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2A138DD-7305-46F0-8162-304E347D72D0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B9C907-0217-43D2-BBF9-B8F8AB34110D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98D1B5-9898-4A0C-B875-0AAF87B0561D}"/>
                </a:ext>
              </a:extLst>
            </p:cNvPr>
            <p:cNvGrpSpPr/>
            <p:nvPr/>
          </p:nvGrpSpPr>
          <p:grpSpPr>
            <a:xfrm>
              <a:off x="6483897" y="5223985"/>
              <a:ext cx="429882" cy="1312112"/>
              <a:chOff x="769942" y="859459"/>
              <a:chExt cx="2045447" cy="2521264"/>
            </a:xfrm>
            <a:solidFill>
              <a:schemeClr val="bg1"/>
            </a:solidFill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60909E6-A9D5-428B-A715-9902FF6F8B5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9D7AD7-650F-4E07-B4EE-7B05928AAFDA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7A58207-B6CF-4D38-93B6-7F0C12B9BC2E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0F17B3C-FA8F-49E6-8EA1-489CA16D781A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1F04DC2-76EB-41F5-A0E8-04FC9B6C8ECB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2DCC698-58D5-44D2-8F1D-AFBF0CDA54A8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513C65F-9102-4FBC-913C-71B23BD0D58D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CBFBE11-5BBB-486C-9A8B-E335FEDF553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9460F3F-EA04-426A-A939-234EDA9C04EF}"/>
                </a:ext>
              </a:extLst>
            </p:cNvPr>
            <p:cNvGrpSpPr/>
            <p:nvPr/>
          </p:nvGrpSpPr>
          <p:grpSpPr>
            <a:xfrm>
              <a:off x="8527880" y="951912"/>
              <a:ext cx="429880" cy="984084"/>
              <a:chOff x="8907515" y="696766"/>
              <a:chExt cx="859872" cy="984084"/>
            </a:xfrm>
            <a:solidFill>
              <a:schemeClr val="bg1"/>
            </a:solidFill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747E72A-589B-4159-A029-0D9C1B59708D}"/>
                  </a:ext>
                </a:extLst>
              </p:cNvPr>
              <p:cNvSpPr/>
              <p:nvPr/>
            </p:nvSpPr>
            <p:spPr>
              <a:xfrm>
                <a:off x="8907515" y="860780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568E473-991A-4154-80E9-582E3A5EFBA4}"/>
                  </a:ext>
                </a:extLst>
              </p:cNvPr>
              <p:cNvSpPr/>
              <p:nvPr/>
            </p:nvSpPr>
            <p:spPr>
              <a:xfrm>
                <a:off x="8907515" y="696766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207F7DC-B79C-43E7-81E2-0E0C769AC675}"/>
                  </a:ext>
                </a:extLst>
              </p:cNvPr>
              <p:cNvSpPr/>
              <p:nvPr/>
            </p:nvSpPr>
            <p:spPr>
              <a:xfrm>
                <a:off x="8907515" y="1188808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2ED7A60-4537-423D-9354-4B245F485E42}"/>
                  </a:ext>
                </a:extLst>
              </p:cNvPr>
              <p:cNvSpPr/>
              <p:nvPr/>
            </p:nvSpPr>
            <p:spPr>
              <a:xfrm>
                <a:off x="8907515" y="1024794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4AF636A-AF07-4D53-A27B-58DBB2CC1434}"/>
                  </a:ext>
                </a:extLst>
              </p:cNvPr>
              <p:cNvSpPr/>
              <p:nvPr/>
            </p:nvSpPr>
            <p:spPr>
              <a:xfrm>
                <a:off x="8907515" y="1516836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78C95D9-7D55-4787-8B00-8315D43D603B}"/>
                  </a:ext>
                </a:extLst>
              </p:cNvPr>
              <p:cNvSpPr/>
              <p:nvPr/>
            </p:nvSpPr>
            <p:spPr>
              <a:xfrm>
                <a:off x="8907515" y="1352822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53C653-332C-47A4-BDB7-E5F46770D6F4}"/>
                </a:ext>
              </a:extLst>
            </p:cNvPr>
            <p:cNvGrpSpPr/>
            <p:nvPr/>
          </p:nvGrpSpPr>
          <p:grpSpPr>
            <a:xfrm>
              <a:off x="8543066" y="3075407"/>
              <a:ext cx="429880" cy="820070"/>
              <a:chOff x="8922755" y="2563846"/>
              <a:chExt cx="859872" cy="820070"/>
            </a:xfrm>
            <a:solidFill>
              <a:schemeClr val="bg1"/>
            </a:solidFill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6D20423-19E9-439A-A34F-7476A31F1296}"/>
                  </a:ext>
                </a:extLst>
              </p:cNvPr>
              <p:cNvSpPr/>
              <p:nvPr/>
            </p:nvSpPr>
            <p:spPr>
              <a:xfrm>
                <a:off x="8922755" y="2727860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C788083-5E57-4C3D-B06D-6BBAB991B06E}"/>
                  </a:ext>
                </a:extLst>
              </p:cNvPr>
              <p:cNvSpPr/>
              <p:nvPr/>
            </p:nvSpPr>
            <p:spPr>
              <a:xfrm>
                <a:off x="8922755" y="2563846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6CF0F06-F90C-48F1-87A9-CA746583EF0E}"/>
                  </a:ext>
                </a:extLst>
              </p:cNvPr>
              <p:cNvSpPr/>
              <p:nvPr/>
            </p:nvSpPr>
            <p:spPr>
              <a:xfrm>
                <a:off x="8922755" y="3055888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1FC114F-BD82-430A-924E-83141DB325C3}"/>
                  </a:ext>
                </a:extLst>
              </p:cNvPr>
              <p:cNvSpPr/>
              <p:nvPr/>
            </p:nvSpPr>
            <p:spPr>
              <a:xfrm>
                <a:off x="8922755" y="2891874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BBA163F-BC20-4409-BC28-BDE2E6F166A2}"/>
                  </a:ext>
                </a:extLst>
              </p:cNvPr>
              <p:cNvSpPr/>
              <p:nvPr/>
            </p:nvSpPr>
            <p:spPr>
              <a:xfrm>
                <a:off x="8922755" y="3219902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75E1E6-3CEF-4981-A7CF-061FBF5F725F}"/>
                </a:ext>
              </a:extLst>
            </p:cNvPr>
            <p:cNvGrpSpPr/>
            <p:nvPr/>
          </p:nvGrpSpPr>
          <p:grpSpPr>
            <a:xfrm>
              <a:off x="8571747" y="5429744"/>
              <a:ext cx="429877" cy="820070"/>
              <a:chOff x="9381372" y="4383091"/>
              <a:chExt cx="429877" cy="82007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6726951-D220-496A-BAC5-27407D2D1F32}"/>
                  </a:ext>
                </a:extLst>
              </p:cNvPr>
              <p:cNvSpPr/>
              <p:nvPr/>
            </p:nvSpPr>
            <p:spPr>
              <a:xfrm>
                <a:off x="9381372" y="4547105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9C57D9D-6A44-4C27-BD63-2F5C4AC7534A}"/>
                  </a:ext>
                </a:extLst>
              </p:cNvPr>
              <p:cNvSpPr/>
              <p:nvPr/>
            </p:nvSpPr>
            <p:spPr>
              <a:xfrm>
                <a:off x="9381372" y="4383091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27347F7-D4B3-41F0-8C37-31A291CC504C}"/>
                  </a:ext>
                </a:extLst>
              </p:cNvPr>
              <p:cNvSpPr/>
              <p:nvPr/>
            </p:nvSpPr>
            <p:spPr>
              <a:xfrm>
                <a:off x="9381372" y="4875133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9F047B1-42A2-4A9B-8821-DECFAA668D6D}"/>
                  </a:ext>
                </a:extLst>
              </p:cNvPr>
              <p:cNvSpPr/>
              <p:nvPr/>
            </p:nvSpPr>
            <p:spPr>
              <a:xfrm>
                <a:off x="9381372" y="4711119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110ED59-E722-4CA4-908A-BA23EC818C42}"/>
                  </a:ext>
                </a:extLst>
              </p:cNvPr>
              <p:cNvSpPr/>
              <p:nvPr/>
            </p:nvSpPr>
            <p:spPr>
              <a:xfrm>
                <a:off x="9381372" y="5039147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90FD0-5B4F-4BB2-B36C-A2C224245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068" y="1692051"/>
              <a:ext cx="927638" cy="36358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5040619-5407-4174-ADD7-D314502F7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3717" y="3810480"/>
              <a:ext cx="927638" cy="36358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A59263A-93FE-4DF1-97B9-A9336151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1303" y="6167807"/>
              <a:ext cx="927638" cy="3635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022BFE2-C291-415A-B540-4FB7C34B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8358" y="5862261"/>
              <a:ext cx="927638" cy="36358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CCA3A3-E554-47D5-ACD6-7888D7FA5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5315" y="3546679"/>
              <a:ext cx="927638" cy="36358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4D73BEF-3F02-44CA-A4FC-FEBD75C8B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5315" y="1572409"/>
              <a:ext cx="927638" cy="363587"/>
            </a:xfrm>
            <a:prstGeom prst="rect">
              <a:avLst/>
            </a:pr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62CD10-609B-4D81-947E-7CA839B8AB8E}"/>
                </a:ext>
              </a:extLst>
            </p:cNvPr>
            <p:cNvSpPr/>
            <p:nvPr/>
          </p:nvSpPr>
          <p:spPr>
            <a:xfrm>
              <a:off x="6229350" y="293247"/>
              <a:ext cx="2066925" cy="564003"/>
            </a:xfrm>
            <a:custGeom>
              <a:avLst/>
              <a:gdLst>
                <a:gd name="connsiteX0" fmla="*/ 0 w 1876425"/>
                <a:gd name="connsiteY0" fmla="*/ 411603 h 564003"/>
                <a:gd name="connsiteX1" fmla="*/ 1085850 w 1876425"/>
                <a:gd name="connsiteY1" fmla="*/ 2028 h 564003"/>
                <a:gd name="connsiteX2" fmla="*/ 1876425 w 1876425"/>
                <a:gd name="connsiteY2" fmla="*/ 564003 h 564003"/>
                <a:gd name="connsiteX3" fmla="*/ 1876425 w 1876425"/>
                <a:gd name="connsiteY3" fmla="*/ 564003 h 56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25" h="564003">
                  <a:moveTo>
                    <a:pt x="0" y="411603"/>
                  </a:moveTo>
                  <a:cubicBezTo>
                    <a:pt x="386556" y="194115"/>
                    <a:pt x="773113" y="-23372"/>
                    <a:pt x="1085850" y="2028"/>
                  </a:cubicBezTo>
                  <a:cubicBezTo>
                    <a:pt x="1398587" y="27428"/>
                    <a:pt x="1876425" y="564003"/>
                    <a:pt x="1876425" y="564003"/>
                  </a:cubicBezTo>
                  <a:lnTo>
                    <a:pt x="1876425" y="56400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471DF5E-3573-4B15-B921-1E7C31AD8603}"/>
                </a:ext>
              </a:extLst>
            </p:cNvPr>
            <p:cNvSpPr/>
            <p:nvPr/>
          </p:nvSpPr>
          <p:spPr>
            <a:xfrm>
              <a:off x="6217671" y="2406859"/>
              <a:ext cx="2066925" cy="564003"/>
            </a:xfrm>
            <a:custGeom>
              <a:avLst/>
              <a:gdLst>
                <a:gd name="connsiteX0" fmla="*/ 0 w 1876425"/>
                <a:gd name="connsiteY0" fmla="*/ 411603 h 564003"/>
                <a:gd name="connsiteX1" fmla="*/ 1085850 w 1876425"/>
                <a:gd name="connsiteY1" fmla="*/ 2028 h 564003"/>
                <a:gd name="connsiteX2" fmla="*/ 1876425 w 1876425"/>
                <a:gd name="connsiteY2" fmla="*/ 564003 h 564003"/>
                <a:gd name="connsiteX3" fmla="*/ 1876425 w 1876425"/>
                <a:gd name="connsiteY3" fmla="*/ 564003 h 56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25" h="564003">
                  <a:moveTo>
                    <a:pt x="0" y="411603"/>
                  </a:moveTo>
                  <a:cubicBezTo>
                    <a:pt x="386556" y="194115"/>
                    <a:pt x="773113" y="-23372"/>
                    <a:pt x="1085850" y="2028"/>
                  </a:cubicBezTo>
                  <a:cubicBezTo>
                    <a:pt x="1398587" y="27428"/>
                    <a:pt x="1876425" y="564003"/>
                    <a:pt x="1876425" y="564003"/>
                  </a:cubicBezTo>
                  <a:lnTo>
                    <a:pt x="1876425" y="56400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180860-25AA-4CCD-A50B-BE210828DE67}"/>
                </a:ext>
              </a:extLst>
            </p:cNvPr>
            <p:cNvSpPr/>
            <p:nvPr/>
          </p:nvSpPr>
          <p:spPr>
            <a:xfrm>
              <a:off x="6229350" y="4787230"/>
              <a:ext cx="2066925" cy="564003"/>
            </a:xfrm>
            <a:custGeom>
              <a:avLst/>
              <a:gdLst>
                <a:gd name="connsiteX0" fmla="*/ 0 w 1876425"/>
                <a:gd name="connsiteY0" fmla="*/ 411603 h 564003"/>
                <a:gd name="connsiteX1" fmla="*/ 1085850 w 1876425"/>
                <a:gd name="connsiteY1" fmla="*/ 2028 h 564003"/>
                <a:gd name="connsiteX2" fmla="*/ 1876425 w 1876425"/>
                <a:gd name="connsiteY2" fmla="*/ 564003 h 564003"/>
                <a:gd name="connsiteX3" fmla="*/ 1876425 w 1876425"/>
                <a:gd name="connsiteY3" fmla="*/ 564003 h 56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25" h="564003">
                  <a:moveTo>
                    <a:pt x="0" y="411603"/>
                  </a:moveTo>
                  <a:cubicBezTo>
                    <a:pt x="386556" y="194115"/>
                    <a:pt x="773113" y="-23372"/>
                    <a:pt x="1085850" y="2028"/>
                  </a:cubicBezTo>
                  <a:cubicBezTo>
                    <a:pt x="1398587" y="27428"/>
                    <a:pt x="1876425" y="564003"/>
                    <a:pt x="1876425" y="564003"/>
                  </a:cubicBezTo>
                  <a:lnTo>
                    <a:pt x="1876425" y="56400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EE1A04C-75B9-4BD7-BB78-0D9818D5F9A2}"/>
                </a:ext>
              </a:extLst>
            </p:cNvPr>
            <p:cNvGrpSpPr/>
            <p:nvPr/>
          </p:nvGrpSpPr>
          <p:grpSpPr>
            <a:xfrm>
              <a:off x="10597392" y="1031708"/>
              <a:ext cx="1289808" cy="824491"/>
              <a:chOff x="10591568" y="789339"/>
              <a:chExt cx="1289808" cy="82449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5104D7D-3C30-4F83-9F9E-C90DEBF39C7E}"/>
                  </a:ext>
                </a:extLst>
              </p:cNvPr>
              <p:cNvSpPr/>
              <p:nvPr/>
            </p:nvSpPr>
            <p:spPr>
              <a:xfrm>
                <a:off x="10591568" y="956768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7EF713-3199-4854-B00A-CDE4DB51EC91}"/>
                  </a:ext>
                </a:extLst>
              </p:cNvPr>
              <p:cNvSpPr/>
              <p:nvPr/>
            </p:nvSpPr>
            <p:spPr>
              <a:xfrm>
                <a:off x="10591568" y="792754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F30B2EB-39DD-4D11-B099-98898601FDED}"/>
                  </a:ext>
                </a:extLst>
              </p:cNvPr>
              <p:cNvSpPr/>
              <p:nvPr/>
            </p:nvSpPr>
            <p:spPr>
              <a:xfrm>
                <a:off x="10591568" y="1284796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1910A4D-11A7-4591-B9F5-0F43B6AB9DA1}"/>
                  </a:ext>
                </a:extLst>
              </p:cNvPr>
              <p:cNvSpPr/>
              <p:nvPr/>
            </p:nvSpPr>
            <p:spPr>
              <a:xfrm>
                <a:off x="10591568" y="1120782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91B978-E542-46A1-993B-F24C5782F07A}"/>
                  </a:ext>
                </a:extLst>
              </p:cNvPr>
              <p:cNvSpPr/>
              <p:nvPr/>
            </p:nvSpPr>
            <p:spPr>
              <a:xfrm>
                <a:off x="10591568" y="1448810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EC262B1-AFDF-4BC6-8609-6B7A17C70065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11021504" y="798616"/>
                <a:ext cx="0" cy="814208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C6B469F-DE02-4FE4-A04E-1600521725BA}"/>
                  </a:ext>
                </a:extLst>
              </p:cNvPr>
              <p:cNvSpPr/>
              <p:nvPr/>
            </p:nvSpPr>
            <p:spPr>
              <a:xfrm>
                <a:off x="11022509" y="957774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FF7A8A8-5443-431B-AAFB-B8978B891A93}"/>
                  </a:ext>
                </a:extLst>
              </p:cNvPr>
              <p:cNvSpPr/>
              <p:nvPr/>
            </p:nvSpPr>
            <p:spPr>
              <a:xfrm>
                <a:off x="11022509" y="793760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8B1B9FA-0BB8-46D6-998D-2786DA423209}"/>
                  </a:ext>
                </a:extLst>
              </p:cNvPr>
              <p:cNvSpPr/>
              <p:nvPr/>
            </p:nvSpPr>
            <p:spPr>
              <a:xfrm>
                <a:off x="11022509" y="1285802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46D74D7-0ED0-4825-A2EC-7C3139AFF523}"/>
                  </a:ext>
                </a:extLst>
              </p:cNvPr>
              <p:cNvSpPr/>
              <p:nvPr/>
            </p:nvSpPr>
            <p:spPr>
              <a:xfrm>
                <a:off x="11022509" y="1121788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7DDBDB4-4312-45C0-97B7-89D1F6CC4BA5}"/>
                  </a:ext>
                </a:extLst>
              </p:cNvPr>
              <p:cNvSpPr/>
              <p:nvPr/>
            </p:nvSpPr>
            <p:spPr>
              <a:xfrm>
                <a:off x="11022509" y="1449816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0DC8B20-0AE4-4B55-8359-27AEB00B4867}"/>
                  </a:ext>
                </a:extLst>
              </p:cNvPr>
              <p:cNvSpPr/>
              <p:nvPr/>
            </p:nvSpPr>
            <p:spPr>
              <a:xfrm>
                <a:off x="11452446" y="953353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633E69F-4EFF-4201-9597-55A7D3FAE194}"/>
                  </a:ext>
                </a:extLst>
              </p:cNvPr>
              <p:cNvSpPr/>
              <p:nvPr/>
            </p:nvSpPr>
            <p:spPr>
              <a:xfrm>
                <a:off x="11452446" y="789339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1803156-5501-46F6-BB6D-80F99F96E89D}"/>
                  </a:ext>
                </a:extLst>
              </p:cNvPr>
              <p:cNvSpPr/>
              <p:nvPr/>
            </p:nvSpPr>
            <p:spPr>
              <a:xfrm>
                <a:off x="11452446" y="1281381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4583338-FB0E-4280-B711-D4E502659F8C}"/>
                  </a:ext>
                </a:extLst>
              </p:cNvPr>
              <p:cNvSpPr/>
              <p:nvPr/>
            </p:nvSpPr>
            <p:spPr>
              <a:xfrm>
                <a:off x="11452446" y="1117367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D224433-C643-4105-8BB6-E26A8AA59827}"/>
                  </a:ext>
                </a:extLst>
              </p:cNvPr>
              <p:cNvSpPr/>
              <p:nvPr/>
            </p:nvSpPr>
            <p:spPr>
              <a:xfrm>
                <a:off x="11452446" y="1445395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07BBC9-C465-444B-B0AF-11EC7F42F5E6}"/>
                </a:ext>
              </a:extLst>
            </p:cNvPr>
            <p:cNvSpPr/>
            <p:nvPr/>
          </p:nvSpPr>
          <p:spPr>
            <a:xfrm>
              <a:off x="10597392" y="325659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F32A41-9846-42A8-8862-CA89E53CC9AD}"/>
                </a:ext>
              </a:extLst>
            </p:cNvPr>
            <p:cNvSpPr/>
            <p:nvPr/>
          </p:nvSpPr>
          <p:spPr>
            <a:xfrm>
              <a:off x="10597392" y="309257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F10B08-94C3-4C89-BD8B-364975E6D1C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11027328" y="3098439"/>
              <a:ext cx="1005" cy="24116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093687-8F16-4D93-83E1-F63D8B19B0A0}"/>
                </a:ext>
              </a:extLst>
            </p:cNvPr>
            <p:cNvSpPr/>
            <p:nvPr/>
          </p:nvSpPr>
          <p:spPr>
            <a:xfrm>
              <a:off x="11028333" y="3257597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920832-2DA1-43B7-B60C-5D6AA44B4C19}"/>
                </a:ext>
              </a:extLst>
            </p:cNvPr>
            <p:cNvSpPr/>
            <p:nvPr/>
          </p:nvSpPr>
          <p:spPr>
            <a:xfrm>
              <a:off x="11028333" y="3093583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B77D10-70B3-45F8-B4F1-8141B545BAF1}"/>
                </a:ext>
              </a:extLst>
            </p:cNvPr>
            <p:cNvSpPr/>
            <p:nvPr/>
          </p:nvSpPr>
          <p:spPr>
            <a:xfrm>
              <a:off x="11458270" y="3260796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4A2D87-A7D1-4A79-AB79-39EC8D538162}"/>
                </a:ext>
              </a:extLst>
            </p:cNvPr>
            <p:cNvSpPr/>
            <p:nvPr/>
          </p:nvSpPr>
          <p:spPr>
            <a:xfrm>
              <a:off x="11458270" y="3096782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90AE29-CCA5-4C41-B52B-8C1172DCD658}"/>
                </a:ext>
              </a:extLst>
            </p:cNvPr>
            <p:cNvSpPr/>
            <p:nvPr/>
          </p:nvSpPr>
          <p:spPr>
            <a:xfrm>
              <a:off x="10597894" y="590676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397C27-82D4-40F8-A159-B84DE9542C3D}"/>
                </a:ext>
              </a:extLst>
            </p:cNvPr>
            <p:cNvSpPr/>
            <p:nvPr/>
          </p:nvSpPr>
          <p:spPr>
            <a:xfrm>
              <a:off x="10597894" y="5742754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B53EF6-B096-4528-B460-A2686235D0EB}"/>
                </a:ext>
              </a:extLst>
            </p:cNvPr>
            <p:cNvSpPr/>
            <p:nvPr/>
          </p:nvSpPr>
          <p:spPr>
            <a:xfrm>
              <a:off x="10597894" y="6070782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240A23-FAFA-412D-AE6E-E30B6AF6F681}"/>
                </a:ext>
              </a:extLst>
            </p:cNvPr>
            <p:cNvCxnSpPr>
              <a:cxnSpLocks/>
              <a:stCxn id="44" idx="1"/>
              <a:endCxn id="41" idx="2"/>
            </p:cNvCxnSpPr>
            <p:nvPr/>
          </p:nvCxnSpPr>
          <p:spPr>
            <a:xfrm flipH="1">
              <a:off x="11027830" y="5825767"/>
              <a:ext cx="1005" cy="40902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E81EAE-FE31-4DAB-9B15-426956FB4BAE}"/>
                </a:ext>
              </a:extLst>
            </p:cNvPr>
            <p:cNvSpPr/>
            <p:nvPr/>
          </p:nvSpPr>
          <p:spPr>
            <a:xfrm>
              <a:off x="11028835" y="5907774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F15231-CF37-459E-8F37-D6ABF2302411}"/>
                </a:ext>
              </a:extLst>
            </p:cNvPr>
            <p:cNvSpPr/>
            <p:nvPr/>
          </p:nvSpPr>
          <p:spPr>
            <a:xfrm>
              <a:off x="11028835" y="5743760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5F66CA-ABC4-4662-9F48-6FECAB920962}"/>
                </a:ext>
              </a:extLst>
            </p:cNvPr>
            <p:cNvSpPr/>
            <p:nvPr/>
          </p:nvSpPr>
          <p:spPr>
            <a:xfrm>
              <a:off x="11028835" y="6071788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CEE8C4-73F8-4ABB-A977-0C0E381585C0}"/>
                </a:ext>
              </a:extLst>
            </p:cNvPr>
            <p:cNvSpPr/>
            <p:nvPr/>
          </p:nvSpPr>
          <p:spPr>
            <a:xfrm>
              <a:off x="11458772" y="5903353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0CEFC2-0FB9-4BF8-ADA2-BE53A18C49AF}"/>
                </a:ext>
              </a:extLst>
            </p:cNvPr>
            <p:cNvSpPr/>
            <p:nvPr/>
          </p:nvSpPr>
          <p:spPr>
            <a:xfrm>
              <a:off x="11458772" y="5739339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C5344F-F8F8-40A6-B4FE-1775B259C596}"/>
                </a:ext>
              </a:extLst>
            </p:cNvPr>
            <p:cNvSpPr/>
            <p:nvPr/>
          </p:nvSpPr>
          <p:spPr>
            <a:xfrm>
              <a:off x="11458772" y="6067367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2C78DEC-14AD-4C7C-ACDB-5F37A422345B}"/>
                </a:ext>
              </a:extLst>
            </p:cNvPr>
            <p:cNvCxnSpPr>
              <a:cxnSpLocks/>
            </p:cNvCxnSpPr>
            <p:nvPr/>
          </p:nvCxnSpPr>
          <p:spPr>
            <a:xfrm>
              <a:off x="13833718" y="1017673"/>
              <a:ext cx="0" cy="81420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A03A17-F318-48BE-A349-A76BA8CB3752}"/>
                </a:ext>
              </a:extLst>
            </p:cNvPr>
            <p:cNvSpPr/>
            <p:nvPr/>
          </p:nvSpPr>
          <p:spPr>
            <a:xfrm>
              <a:off x="13834723" y="1176831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08118C-3B47-45FD-AEB0-29EA72C98D45}"/>
                </a:ext>
              </a:extLst>
            </p:cNvPr>
            <p:cNvSpPr/>
            <p:nvPr/>
          </p:nvSpPr>
          <p:spPr>
            <a:xfrm>
              <a:off x="13834723" y="1012817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CAF183-5D44-4B42-8337-A5FB6347BD3C}"/>
                </a:ext>
              </a:extLst>
            </p:cNvPr>
            <p:cNvSpPr/>
            <p:nvPr/>
          </p:nvSpPr>
          <p:spPr>
            <a:xfrm>
              <a:off x="13834723" y="1504859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8375E3-5D81-46EA-9F38-DD9E53D45348}"/>
                </a:ext>
              </a:extLst>
            </p:cNvPr>
            <p:cNvSpPr/>
            <p:nvPr/>
          </p:nvSpPr>
          <p:spPr>
            <a:xfrm>
              <a:off x="13834723" y="1340845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B58F54-4C5A-44B6-B199-4AE48AC064A0}"/>
                </a:ext>
              </a:extLst>
            </p:cNvPr>
            <p:cNvSpPr/>
            <p:nvPr/>
          </p:nvSpPr>
          <p:spPr>
            <a:xfrm>
              <a:off x="13834723" y="1668873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8C1703-1542-4DA9-BCE1-4C4AC9E83D02}"/>
                </a:ext>
              </a:extLst>
            </p:cNvPr>
            <p:cNvSpPr/>
            <p:nvPr/>
          </p:nvSpPr>
          <p:spPr>
            <a:xfrm>
              <a:off x="14264660" y="1178234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BA6696-2957-4C66-B7F3-2AA1953F32F6}"/>
                </a:ext>
              </a:extLst>
            </p:cNvPr>
            <p:cNvSpPr/>
            <p:nvPr/>
          </p:nvSpPr>
          <p:spPr>
            <a:xfrm>
              <a:off x="14264660" y="1014220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5AD4BF-CB38-48A6-9AD1-FCDFF2758C3E}"/>
                </a:ext>
              </a:extLst>
            </p:cNvPr>
            <p:cNvSpPr/>
            <p:nvPr/>
          </p:nvSpPr>
          <p:spPr>
            <a:xfrm>
              <a:off x="14264660" y="1506262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EC3D65-C3F3-4E0D-B6AA-BC5F0EA85594}"/>
                </a:ext>
              </a:extLst>
            </p:cNvPr>
            <p:cNvSpPr/>
            <p:nvPr/>
          </p:nvSpPr>
          <p:spPr>
            <a:xfrm>
              <a:off x="14264660" y="1342248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27B207-78D6-4E5E-8266-413314C726E0}"/>
                </a:ext>
              </a:extLst>
            </p:cNvPr>
            <p:cNvSpPr/>
            <p:nvPr/>
          </p:nvSpPr>
          <p:spPr>
            <a:xfrm>
              <a:off x="14264660" y="1670276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F7A60E-0DB1-40DB-A1DB-681E39A2F4A8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13833718" y="3075127"/>
              <a:ext cx="1005" cy="24116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F6A041-305E-44AD-AAB2-D13467325CD4}"/>
                </a:ext>
              </a:extLst>
            </p:cNvPr>
            <p:cNvSpPr/>
            <p:nvPr/>
          </p:nvSpPr>
          <p:spPr>
            <a:xfrm>
              <a:off x="13834723" y="3234285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A060227-DAC1-43C7-9737-773FE74628F0}"/>
                </a:ext>
              </a:extLst>
            </p:cNvPr>
            <p:cNvSpPr/>
            <p:nvPr/>
          </p:nvSpPr>
          <p:spPr>
            <a:xfrm>
              <a:off x="13834723" y="3070271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D5EED4F-B921-4D8D-85DE-15C1A48CBA6F}"/>
                </a:ext>
              </a:extLst>
            </p:cNvPr>
            <p:cNvSpPr/>
            <p:nvPr/>
          </p:nvSpPr>
          <p:spPr>
            <a:xfrm>
              <a:off x="14264660" y="3237484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625EEA-4C45-4FBE-9986-A398385FA5F3}"/>
                </a:ext>
              </a:extLst>
            </p:cNvPr>
            <p:cNvSpPr/>
            <p:nvPr/>
          </p:nvSpPr>
          <p:spPr>
            <a:xfrm>
              <a:off x="14264660" y="3073470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8ABC03-03D0-43E4-9626-26340A83F42C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>
              <a:off x="13834220" y="5802455"/>
              <a:ext cx="1005" cy="40902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4F4D44-4471-422B-988C-87DC01A1B628}"/>
                </a:ext>
              </a:extLst>
            </p:cNvPr>
            <p:cNvSpPr/>
            <p:nvPr/>
          </p:nvSpPr>
          <p:spPr>
            <a:xfrm>
              <a:off x="13835225" y="5884462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972522-7CD5-45FE-9E12-2D41E99CCAE3}"/>
                </a:ext>
              </a:extLst>
            </p:cNvPr>
            <p:cNvSpPr/>
            <p:nvPr/>
          </p:nvSpPr>
          <p:spPr>
            <a:xfrm>
              <a:off x="13835225" y="5720448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6251E2-448D-4B32-AB58-EDA9AA780ACF}"/>
                </a:ext>
              </a:extLst>
            </p:cNvPr>
            <p:cNvSpPr/>
            <p:nvPr/>
          </p:nvSpPr>
          <p:spPr>
            <a:xfrm>
              <a:off x="13835225" y="6048476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A661322-51C8-44B9-9F91-0E41F2E87DB2}"/>
                </a:ext>
              </a:extLst>
            </p:cNvPr>
            <p:cNvSpPr/>
            <p:nvPr/>
          </p:nvSpPr>
          <p:spPr>
            <a:xfrm>
              <a:off x="14265162" y="5880041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22C7DD6-F11A-4A97-B836-261C860FAFD8}"/>
                </a:ext>
              </a:extLst>
            </p:cNvPr>
            <p:cNvSpPr/>
            <p:nvPr/>
          </p:nvSpPr>
          <p:spPr>
            <a:xfrm>
              <a:off x="14265162" y="5716027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3523AA-BAE3-4825-9389-7D1A18AE3098}"/>
                </a:ext>
              </a:extLst>
            </p:cNvPr>
            <p:cNvSpPr/>
            <p:nvPr/>
          </p:nvSpPr>
          <p:spPr>
            <a:xfrm>
              <a:off x="14265162" y="6044055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D216AD-17EF-4C8C-BF15-039495B8D18D}"/>
                </a:ext>
              </a:extLst>
            </p:cNvPr>
            <p:cNvSpPr txBox="1"/>
            <p:nvPr/>
          </p:nvSpPr>
          <p:spPr>
            <a:xfrm>
              <a:off x="4082492" y="2055638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014F2-CF96-4F4F-ADDE-28D2A1186C4F}"/>
                </a:ext>
              </a:extLst>
            </p:cNvPr>
            <p:cNvSpPr txBox="1"/>
            <p:nvPr/>
          </p:nvSpPr>
          <p:spPr>
            <a:xfrm>
              <a:off x="4082491" y="4174067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399BC3-B268-4B0B-8971-9D64E8040691}"/>
                </a:ext>
              </a:extLst>
            </p:cNvPr>
            <p:cNvSpPr txBox="1"/>
            <p:nvPr/>
          </p:nvSpPr>
          <p:spPr>
            <a:xfrm>
              <a:off x="4082490" y="6484324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F459C4-070E-4911-A4CD-12D24F0707E1}"/>
                </a:ext>
              </a:extLst>
            </p:cNvPr>
            <p:cNvSpPr txBox="1"/>
            <p:nvPr/>
          </p:nvSpPr>
          <p:spPr>
            <a:xfrm>
              <a:off x="6926649" y="6285492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87F8FC-1EC9-4D01-96F5-5C58B9ABBE14}"/>
                </a:ext>
              </a:extLst>
            </p:cNvPr>
            <p:cNvSpPr txBox="1"/>
            <p:nvPr/>
          </p:nvSpPr>
          <p:spPr>
            <a:xfrm>
              <a:off x="6983405" y="4061506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7BE67A-6EE3-4D2F-8126-08C0D0DF27FE}"/>
                </a:ext>
              </a:extLst>
            </p:cNvPr>
            <p:cNvSpPr txBox="1"/>
            <p:nvPr/>
          </p:nvSpPr>
          <p:spPr>
            <a:xfrm>
              <a:off x="6885155" y="1944210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T</a:t>
              </a:r>
            </a:p>
          </p:txBody>
        </p:sp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EA386C77-D1EE-4FD7-A63C-7A7FFE208C15}"/>
                </a:ext>
              </a:extLst>
            </p:cNvPr>
            <p:cNvSpPr/>
            <p:nvPr/>
          </p:nvSpPr>
          <p:spPr>
            <a:xfrm>
              <a:off x="9524450" y="1280404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CB76E2BF-A6F8-47D7-8AF9-8DF8AC15CDF0}"/>
                </a:ext>
              </a:extLst>
            </p:cNvPr>
            <p:cNvSpPr/>
            <p:nvPr/>
          </p:nvSpPr>
          <p:spPr>
            <a:xfrm>
              <a:off x="9509741" y="3164201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A44AE3B6-7DB4-4037-B34B-C2DF7669F187}"/>
                </a:ext>
              </a:extLst>
            </p:cNvPr>
            <p:cNvSpPr/>
            <p:nvPr/>
          </p:nvSpPr>
          <p:spPr>
            <a:xfrm>
              <a:off x="9519741" y="5557477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1D83C375-93D9-4316-8B4C-7BA3AAFF6496}"/>
                </a:ext>
              </a:extLst>
            </p:cNvPr>
            <p:cNvSpPr/>
            <p:nvPr/>
          </p:nvSpPr>
          <p:spPr>
            <a:xfrm>
              <a:off x="12542005" y="1301005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4B4386AB-6590-46F9-A15B-7D24AA1E42F8}"/>
                </a:ext>
              </a:extLst>
            </p:cNvPr>
            <p:cNvSpPr/>
            <p:nvPr/>
          </p:nvSpPr>
          <p:spPr>
            <a:xfrm>
              <a:off x="12527296" y="3184802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09847137-9157-4978-B03C-EE1988E99A05}"/>
                </a:ext>
              </a:extLst>
            </p:cNvPr>
            <p:cNvSpPr/>
            <p:nvPr/>
          </p:nvSpPr>
          <p:spPr>
            <a:xfrm>
              <a:off x="12537296" y="5578078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7D6C61-804A-44E2-9884-A291582D6B9C}"/>
                </a:ext>
              </a:extLst>
            </p:cNvPr>
            <p:cNvSpPr txBox="1"/>
            <p:nvPr/>
          </p:nvSpPr>
          <p:spPr>
            <a:xfrm>
              <a:off x="9200809" y="6285492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  Join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E45490-0D27-466E-9548-CB46C303EE30}"/>
                </a:ext>
              </a:extLst>
            </p:cNvPr>
            <p:cNvSpPr txBox="1"/>
            <p:nvPr/>
          </p:nvSpPr>
          <p:spPr>
            <a:xfrm>
              <a:off x="12167976" y="6269424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  Project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56160A0-7CAE-4D13-ADD2-3EA316DF2DE4}"/>
                </a:ext>
              </a:extLst>
            </p:cNvPr>
            <p:cNvCxnSpPr>
              <a:cxnSpLocks/>
            </p:cNvCxnSpPr>
            <p:nvPr/>
          </p:nvCxnSpPr>
          <p:spPr>
            <a:xfrm>
              <a:off x="15976796" y="1017673"/>
              <a:ext cx="0" cy="81420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8ECC8BE-5C40-4BB3-A8FC-46562C0EB8D4}"/>
                </a:ext>
              </a:extLst>
            </p:cNvPr>
            <p:cNvSpPr/>
            <p:nvPr/>
          </p:nvSpPr>
          <p:spPr>
            <a:xfrm>
              <a:off x="15977801" y="1176831"/>
              <a:ext cx="428930" cy="1640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5E24165-51EE-4EE3-AC4E-45A8050CBBBC}"/>
                </a:ext>
              </a:extLst>
            </p:cNvPr>
            <p:cNvSpPr/>
            <p:nvPr/>
          </p:nvSpPr>
          <p:spPr>
            <a:xfrm>
              <a:off x="15977801" y="1012817"/>
              <a:ext cx="428930" cy="1640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27F29E4-F304-40A2-9CB3-D98C674ECD51}"/>
                </a:ext>
              </a:extLst>
            </p:cNvPr>
            <p:cNvSpPr/>
            <p:nvPr/>
          </p:nvSpPr>
          <p:spPr>
            <a:xfrm>
              <a:off x="15977801" y="1504859"/>
              <a:ext cx="428930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4DC3B49-60AC-40DC-AC4A-FAE69965EA68}"/>
                </a:ext>
              </a:extLst>
            </p:cNvPr>
            <p:cNvSpPr/>
            <p:nvPr/>
          </p:nvSpPr>
          <p:spPr>
            <a:xfrm>
              <a:off x="15977801" y="1340845"/>
              <a:ext cx="428930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E04CAE-150B-4E66-AFAB-577158A9A566}"/>
                </a:ext>
              </a:extLst>
            </p:cNvPr>
            <p:cNvSpPr/>
            <p:nvPr/>
          </p:nvSpPr>
          <p:spPr>
            <a:xfrm>
              <a:off x="15977801" y="1668873"/>
              <a:ext cx="428930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A766816-445F-4F11-AA6D-9902606E8462}"/>
                </a:ext>
              </a:extLst>
            </p:cNvPr>
            <p:cNvSpPr/>
            <p:nvPr/>
          </p:nvSpPr>
          <p:spPr>
            <a:xfrm>
              <a:off x="16407738" y="1178234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54DE13F-163C-4438-8574-D22BCDEDFB17}"/>
                </a:ext>
              </a:extLst>
            </p:cNvPr>
            <p:cNvSpPr/>
            <p:nvPr/>
          </p:nvSpPr>
          <p:spPr>
            <a:xfrm>
              <a:off x="16407738" y="1014220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1FD2E43-D472-4541-9C6E-C53B662104A9}"/>
                </a:ext>
              </a:extLst>
            </p:cNvPr>
            <p:cNvSpPr/>
            <p:nvPr/>
          </p:nvSpPr>
          <p:spPr>
            <a:xfrm>
              <a:off x="16407738" y="1506262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F142D6-FF84-42BE-8F8A-56E3F70DA767}"/>
                </a:ext>
              </a:extLst>
            </p:cNvPr>
            <p:cNvSpPr/>
            <p:nvPr/>
          </p:nvSpPr>
          <p:spPr>
            <a:xfrm>
              <a:off x="16407738" y="1342248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438031D-27E0-4A56-A3F5-EDE5CFA0D743}"/>
                </a:ext>
              </a:extLst>
            </p:cNvPr>
            <p:cNvSpPr/>
            <p:nvPr/>
          </p:nvSpPr>
          <p:spPr>
            <a:xfrm>
              <a:off x="16407738" y="1670276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85859FD-D562-4295-9187-A573573946A2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15976796" y="3075127"/>
              <a:ext cx="1005" cy="24116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D557C2C-706A-4B27-B3AC-953DE55E9930}"/>
                </a:ext>
              </a:extLst>
            </p:cNvPr>
            <p:cNvSpPr/>
            <p:nvPr/>
          </p:nvSpPr>
          <p:spPr>
            <a:xfrm>
              <a:off x="15977801" y="3234285"/>
              <a:ext cx="428930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8DD7153-6A35-47F7-BD78-400307D8CC81}"/>
                </a:ext>
              </a:extLst>
            </p:cNvPr>
            <p:cNvSpPr/>
            <p:nvPr/>
          </p:nvSpPr>
          <p:spPr>
            <a:xfrm>
              <a:off x="15977801" y="3070271"/>
              <a:ext cx="428930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C11BE54-8DD9-4ACE-ACB4-9D961C2A09B4}"/>
                </a:ext>
              </a:extLst>
            </p:cNvPr>
            <p:cNvSpPr/>
            <p:nvPr/>
          </p:nvSpPr>
          <p:spPr>
            <a:xfrm>
              <a:off x="16407738" y="3237484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6A74726-120A-445D-AD4E-929347F5A3B1}"/>
                </a:ext>
              </a:extLst>
            </p:cNvPr>
            <p:cNvSpPr/>
            <p:nvPr/>
          </p:nvSpPr>
          <p:spPr>
            <a:xfrm>
              <a:off x="16407738" y="3073470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CED83EE-3D74-4C78-8BE3-FE1E1499FAF7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flipH="1">
              <a:off x="15977298" y="5802455"/>
              <a:ext cx="1005" cy="409029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2CFF8CB-5FF0-465D-9855-B817C6C25F8E}"/>
                </a:ext>
              </a:extLst>
            </p:cNvPr>
            <p:cNvSpPr/>
            <p:nvPr/>
          </p:nvSpPr>
          <p:spPr>
            <a:xfrm>
              <a:off x="15978303" y="5884462"/>
              <a:ext cx="428930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2366223-FB71-45A4-9F5E-6697A9E88916}"/>
                </a:ext>
              </a:extLst>
            </p:cNvPr>
            <p:cNvSpPr/>
            <p:nvPr/>
          </p:nvSpPr>
          <p:spPr>
            <a:xfrm>
              <a:off x="15978303" y="5720448"/>
              <a:ext cx="428930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3489C69-DFC5-4F01-9BA3-3D3E9BDB4941}"/>
                </a:ext>
              </a:extLst>
            </p:cNvPr>
            <p:cNvSpPr/>
            <p:nvPr/>
          </p:nvSpPr>
          <p:spPr>
            <a:xfrm>
              <a:off x="15978303" y="6048476"/>
              <a:ext cx="428930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A6CC423-D031-4C9B-96F0-16595D2A9242}"/>
                </a:ext>
              </a:extLst>
            </p:cNvPr>
            <p:cNvSpPr/>
            <p:nvPr/>
          </p:nvSpPr>
          <p:spPr>
            <a:xfrm>
              <a:off x="16408240" y="5880041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B27F77A-A193-42B0-9D90-EC4040C28A5F}"/>
                </a:ext>
              </a:extLst>
            </p:cNvPr>
            <p:cNvSpPr/>
            <p:nvPr/>
          </p:nvSpPr>
          <p:spPr>
            <a:xfrm>
              <a:off x="16408240" y="5716027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C357D9-07AD-4134-BB7F-DCF4187B7726}"/>
                </a:ext>
              </a:extLst>
            </p:cNvPr>
            <p:cNvSpPr/>
            <p:nvPr/>
          </p:nvSpPr>
          <p:spPr>
            <a:xfrm>
              <a:off x="16408240" y="6044055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8172951-EEEC-4ED1-A17E-7325CB8D52DF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19140614" y="1014474"/>
              <a:ext cx="1005" cy="24116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48A4FF0-F38C-485C-9104-AF4E62FED668}"/>
                </a:ext>
              </a:extLst>
            </p:cNvPr>
            <p:cNvSpPr/>
            <p:nvPr/>
          </p:nvSpPr>
          <p:spPr>
            <a:xfrm>
              <a:off x="19141619" y="1173632"/>
              <a:ext cx="428930" cy="1640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B31CB95-F59C-47EA-8525-BF0270E18AD6}"/>
                </a:ext>
              </a:extLst>
            </p:cNvPr>
            <p:cNvSpPr/>
            <p:nvPr/>
          </p:nvSpPr>
          <p:spPr>
            <a:xfrm>
              <a:off x="19141619" y="1009618"/>
              <a:ext cx="428930" cy="1640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760C867-7F6A-4F8A-ADE5-AF44BDF9DEEB}"/>
                </a:ext>
              </a:extLst>
            </p:cNvPr>
            <p:cNvSpPr/>
            <p:nvPr/>
          </p:nvSpPr>
          <p:spPr>
            <a:xfrm>
              <a:off x="19571556" y="1176831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20CCC3B-C76D-44A0-863A-9BE6CA3D190D}"/>
                </a:ext>
              </a:extLst>
            </p:cNvPr>
            <p:cNvSpPr/>
            <p:nvPr/>
          </p:nvSpPr>
          <p:spPr>
            <a:xfrm>
              <a:off x="19571556" y="1012817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9DE0D66-C3B3-4187-8444-E90866D39764}"/>
                </a:ext>
              </a:extLst>
            </p:cNvPr>
            <p:cNvSpPr/>
            <p:nvPr/>
          </p:nvSpPr>
          <p:spPr>
            <a:xfrm>
              <a:off x="19177125" y="3142729"/>
              <a:ext cx="428930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3122E16-4D43-4CDA-AB5C-54DE44E377CA}"/>
                </a:ext>
              </a:extLst>
            </p:cNvPr>
            <p:cNvSpPr/>
            <p:nvPr/>
          </p:nvSpPr>
          <p:spPr>
            <a:xfrm>
              <a:off x="19177125" y="2978715"/>
              <a:ext cx="428930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6C8F412-68E7-4225-8EC3-FABA8BA801B0}"/>
                </a:ext>
              </a:extLst>
            </p:cNvPr>
            <p:cNvSpPr/>
            <p:nvPr/>
          </p:nvSpPr>
          <p:spPr>
            <a:xfrm>
              <a:off x="19177125" y="3306743"/>
              <a:ext cx="428930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E62876-57AB-476C-8E0B-685BB09C006A}"/>
                </a:ext>
              </a:extLst>
            </p:cNvPr>
            <p:cNvSpPr/>
            <p:nvPr/>
          </p:nvSpPr>
          <p:spPr>
            <a:xfrm>
              <a:off x="19607062" y="3144132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36BF5E1-E888-43AE-B0D5-AD46767F6415}"/>
                </a:ext>
              </a:extLst>
            </p:cNvPr>
            <p:cNvSpPr/>
            <p:nvPr/>
          </p:nvSpPr>
          <p:spPr>
            <a:xfrm>
              <a:off x="19607062" y="2980118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7C3EE0D-56C8-400E-A108-E9AC1FBF6B4E}"/>
                </a:ext>
              </a:extLst>
            </p:cNvPr>
            <p:cNvSpPr/>
            <p:nvPr/>
          </p:nvSpPr>
          <p:spPr>
            <a:xfrm>
              <a:off x="19607062" y="3308146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F535AE-CC54-4F8C-B824-F83CADE0EDBA}"/>
                </a:ext>
              </a:extLst>
            </p:cNvPr>
            <p:cNvCxnSpPr>
              <a:cxnSpLocks/>
            </p:cNvCxnSpPr>
            <p:nvPr/>
          </p:nvCxnSpPr>
          <p:spPr>
            <a:xfrm>
              <a:off x="19174294" y="5597211"/>
              <a:ext cx="0" cy="81420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2E4D8B-DF0C-4FAC-94E8-72BC41CFBBD8}"/>
                </a:ext>
              </a:extLst>
            </p:cNvPr>
            <p:cNvSpPr/>
            <p:nvPr/>
          </p:nvSpPr>
          <p:spPr>
            <a:xfrm>
              <a:off x="19175299" y="5756369"/>
              <a:ext cx="428930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B24189-AAAC-4A34-B989-A804EB75FA34}"/>
                </a:ext>
              </a:extLst>
            </p:cNvPr>
            <p:cNvSpPr/>
            <p:nvPr/>
          </p:nvSpPr>
          <p:spPr>
            <a:xfrm>
              <a:off x="19175299" y="5592355"/>
              <a:ext cx="428930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C8485EC-55CC-471E-896E-AA138FF7D330}"/>
                </a:ext>
              </a:extLst>
            </p:cNvPr>
            <p:cNvSpPr/>
            <p:nvPr/>
          </p:nvSpPr>
          <p:spPr>
            <a:xfrm>
              <a:off x="19175299" y="6084397"/>
              <a:ext cx="428930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D6AD4B-ED59-41E4-9524-CEB9CE5C111F}"/>
                </a:ext>
              </a:extLst>
            </p:cNvPr>
            <p:cNvSpPr/>
            <p:nvPr/>
          </p:nvSpPr>
          <p:spPr>
            <a:xfrm>
              <a:off x="19175299" y="5920383"/>
              <a:ext cx="428930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108427-A079-4FDA-A4A3-F01E516813EC}"/>
                </a:ext>
              </a:extLst>
            </p:cNvPr>
            <p:cNvSpPr/>
            <p:nvPr/>
          </p:nvSpPr>
          <p:spPr>
            <a:xfrm>
              <a:off x="19175299" y="6248411"/>
              <a:ext cx="428930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71059A-5A8C-49F6-9349-9E01065FEF3A}"/>
                </a:ext>
              </a:extLst>
            </p:cNvPr>
            <p:cNvSpPr/>
            <p:nvPr/>
          </p:nvSpPr>
          <p:spPr>
            <a:xfrm>
              <a:off x="19605236" y="5757772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288A2C2-4AB1-49D7-8C25-419641E7D071}"/>
                </a:ext>
              </a:extLst>
            </p:cNvPr>
            <p:cNvSpPr/>
            <p:nvPr/>
          </p:nvSpPr>
          <p:spPr>
            <a:xfrm>
              <a:off x="19605236" y="5593758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8E74048-E9B8-4F5E-9CA3-53D347959F41}"/>
                </a:ext>
              </a:extLst>
            </p:cNvPr>
            <p:cNvSpPr/>
            <p:nvPr/>
          </p:nvSpPr>
          <p:spPr>
            <a:xfrm>
              <a:off x="19605236" y="6085800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DA0BA68-5EBF-4485-8A63-CCE81FDAE59A}"/>
                </a:ext>
              </a:extLst>
            </p:cNvPr>
            <p:cNvSpPr/>
            <p:nvPr/>
          </p:nvSpPr>
          <p:spPr>
            <a:xfrm>
              <a:off x="19605236" y="5921786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A48C759-DEE2-442C-933F-FD7F22E7802C}"/>
                </a:ext>
              </a:extLst>
            </p:cNvPr>
            <p:cNvSpPr/>
            <p:nvPr/>
          </p:nvSpPr>
          <p:spPr>
            <a:xfrm>
              <a:off x="19605236" y="6249814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A3B73B2-7F42-4FE9-90DB-E6C116CB5C21}"/>
                </a:ext>
              </a:extLst>
            </p:cNvPr>
            <p:cNvSpPr txBox="1"/>
            <p:nvPr/>
          </p:nvSpPr>
          <p:spPr>
            <a:xfrm>
              <a:off x="14925074" y="6179592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Rehash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13C9666-FADD-4F75-B26B-46F073D8FA4C}"/>
                </a:ext>
              </a:extLst>
            </p:cNvPr>
            <p:cNvSpPr txBox="1"/>
            <p:nvPr/>
          </p:nvSpPr>
          <p:spPr>
            <a:xfrm>
              <a:off x="18224935" y="6453611"/>
              <a:ext cx="1831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 Join T</a:t>
              </a:r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D5861D5E-3635-426D-9AED-A4560FE1F886}"/>
                </a:ext>
              </a:extLst>
            </p:cNvPr>
            <p:cNvSpPr/>
            <p:nvPr/>
          </p:nvSpPr>
          <p:spPr>
            <a:xfrm>
              <a:off x="17479761" y="2954601"/>
              <a:ext cx="1008958" cy="59207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0123414-616F-4DAB-877A-9A2947DDD353}"/>
                </a:ext>
              </a:extLst>
            </p:cNvPr>
            <p:cNvSpPr txBox="1"/>
            <p:nvPr/>
          </p:nvSpPr>
          <p:spPr>
            <a:xfrm>
              <a:off x="17311430" y="5521087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MPI </a:t>
              </a:r>
              <a:r>
                <a:rPr lang="en-US" b="1" dirty="0" err="1"/>
                <a:t>AlltoAllv</a:t>
              </a:r>
              <a:endParaRPr lang="en-US" b="1" dirty="0"/>
            </a:p>
            <a:p>
              <a:r>
                <a:rPr lang="en-US" b="1" dirty="0"/>
                <a:t>G</a:t>
              </a:r>
            </a:p>
          </p:txBody>
        </p:sp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6D12186B-FE3C-4E1E-9E7C-FECD86C36270}"/>
                </a:ext>
              </a:extLst>
            </p:cNvPr>
            <p:cNvSpPr/>
            <p:nvPr/>
          </p:nvSpPr>
          <p:spPr>
            <a:xfrm>
              <a:off x="15049142" y="1315282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6FA8F33E-A1D5-4BA7-8F23-FED704F5E523}"/>
                </a:ext>
              </a:extLst>
            </p:cNvPr>
            <p:cNvSpPr/>
            <p:nvPr/>
          </p:nvSpPr>
          <p:spPr>
            <a:xfrm>
              <a:off x="15034433" y="3199079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B4F4A486-081B-4DCA-A8E2-4A24D61FCB5B}"/>
                </a:ext>
              </a:extLst>
            </p:cNvPr>
            <p:cNvSpPr/>
            <p:nvPr/>
          </p:nvSpPr>
          <p:spPr>
            <a:xfrm>
              <a:off x="15044433" y="5592355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6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1</cp:revision>
  <dcterms:created xsi:type="dcterms:W3CDTF">2019-04-10T02:52:23Z</dcterms:created>
  <dcterms:modified xsi:type="dcterms:W3CDTF">2019-04-10T02:53:08Z</dcterms:modified>
</cp:coreProperties>
</file>