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630400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090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957646"/>
            <a:ext cx="10972800" cy="2037198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73405"/>
            <a:ext cx="10972800" cy="1412764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083" indent="0" algn="ctr">
              <a:buNone/>
              <a:defRPr sz="1706"/>
            </a:lvl2pPr>
            <a:lvl3pPr marL="780166" indent="0" algn="ctr">
              <a:buNone/>
              <a:defRPr sz="1536"/>
            </a:lvl3pPr>
            <a:lvl4pPr marL="1170249" indent="0" algn="ctr">
              <a:buNone/>
              <a:defRPr sz="1365"/>
            </a:lvl4pPr>
            <a:lvl5pPr marL="1560332" indent="0" algn="ctr">
              <a:buNone/>
              <a:defRPr sz="1365"/>
            </a:lvl5pPr>
            <a:lvl6pPr marL="1950415" indent="0" algn="ctr">
              <a:buNone/>
              <a:defRPr sz="1365"/>
            </a:lvl6pPr>
            <a:lvl7pPr marL="2340498" indent="0" algn="ctr">
              <a:buNone/>
              <a:defRPr sz="1365"/>
            </a:lvl7pPr>
            <a:lvl8pPr marL="2730581" indent="0" algn="ctr">
              <a:buNone/>
              <a:defRPr sz="1365"/>
            </a:lvl8pPr>
            <a:lvl9pPr marL="3120664" indent="0" algn="ctr">
              <a:buNone/>
              <a:defRPr sz="1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11540"/>
            <a:ext cx="3154680" cy="4958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1540"/>
            <a:ext cx="9281160" cy="4958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458819"/>
            <a:ext cx="12618720" cy="2434071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915917"/>
            <a:ext cx="12618720" cy="1280021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39008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16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2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33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4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49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58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66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557698"/>
            <a:ext cx="621792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557698"/>
            <a:ext cx="621792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11540"/>
            <a:ext cx="12618720" cy="1131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434437"/>
            <a:ext cx="6189344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137432"/>
            <a:ext cx="6189344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434437"/>
            <a:ext cx="6219826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137432"/>
            <a:ext cx="6219826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9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90102"/>
            <a:ext cx="4718684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842512"/>
            <a:ext cx="7406640" cy="4158375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8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755458"/>
            <a:ext cx="4718684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90102"/>
            <a:ext cx="4718684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842512"/>
            <a:ext cx="7406640" cy="4158375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83" indent="0">
              <a:buNone/>
              <a:defRPr sz="2389"/>
            </a:lvl2pPr>
            <a:lvl3pPr marL="780166" indent="0">
              <a:buNone/>
              <a:defRPr sz="2048"/>
            </a:lvl3pPr>
            <a:lvl4pPr marL="1170249" indent="0">
              <a:buNone/>
              <a:defRPr sz="1706"/>
            </a:lvl4pPr>
            <a:lvl5pPr marL="1560332" indent="0">
              <a:buNone/>
              <a:defRPr sz="1706"/>
            </a:lvl5pPr>
            <a:lvl6pPr marL="1950415" indent="0">
              <a:buNone/>
              <a:defRPr sz="1706"/>
            </a:lvl6pPr>
            <a:lvl7pPr marL="2340498" indent="0">
              <a:buNone/>
              <a:defRPr sz="1706"/>
            </a:lvl7pPr>
            <a:lvl8pPr marL="2730581" indent="0">
              <a:buNone/>
              <a:defRPr sz="1706"/>
            </a:lvl8pPr>
            <a:lvl9pPr marL="3120664" indent="0">
              <a:buNone/>
              <a:defRPr sz="1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755458"/>
            <a:ext cx="4718684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11540"/>
            <a:ext cx="1261872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557698"/>
            <a:ext cx="1261872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423497"/>
            <a:ext cx="329184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CD37-A08F-4D5C-8C57-37EB90F9E87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423497"/>
            <a:ext cx="493776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423497"/>
            <a:ext cx="329184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5881-B4D5-475F-8152-DAA1CAE2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80166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42" indent="-195042" algn="l" defTabSz="7801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25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291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374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457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540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623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706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166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249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332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415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498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581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664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641FB16-028F-4299-91C1-18141521CCE3}"/>
              </a:ext>
            </a:extLst>
          </p:cNvPr>
          <p:cNvGrpSpPr/>
          <p:nvPr/>
        </p:nvGrpSpPr>
        <p:grpSpPr>
          <a:xfrm>
            <a:off x="1227850" y="308201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7079594-F6BD-4D88-B20A-CF77500F6F70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AFCDDD7-2662-465A-BC0A-103608AFA2A0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41CA08D-21D4-4B52-BE05-A0D095A055BA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6009123-2839-4B3B-A4C4-43EDEF9DB4A2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C701B926-A4E5-4B86-9331-334C2797B219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A6F7FAF8-D13B-41EF-84E5-640BF4F7573C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A4774427-3D13-49B8-9FB0-55C00F594A1C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532E33C-40DC-461C-979E-D81F98DAFD7C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E5510E01-5348-4C01-B0A5-84AF70210BEC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0E56111-51F9-4336-8D72-893021DF5FF9}"/>
                </a:ext>
              </a:extLst>
            </p:cNvPr>
            <p:cNvCxnSpPr>
              <a:cxnSpLocks/>
              <a:stCxn id="230" idx="0"/>
              <a:endCxn id="235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ECD942-C564-4C5E-A2D6-E75C5A868E7C}"/>
              </a:ext>
            </a:extLst>
          </p:cNvPr>
          <p:cNvGrpSpPr/>
          <p:nvPr/>
        </p:nvGrpSpPr>
        <p:grpSpPr>
          <a:xfrm>
            <a:off x="1243089" y="2250036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44CDD7D-FC0C-4666-BF0F-C4807D25F6C1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B4FAFF43-3833-4F1E-827E-136F3A25E4F5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2A9A725-DBB9-4C77-876A-0FE60359C46F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3CE5C5D-4CA1-41E9-AFA5-B873D6900DE6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636796F-439D-4059-8FD6-5177D1347622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7D11673-7BAA-44BD-AF9C-EF5DE821A8FA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3E74ABE-3849-4967-B78A-8791DD01F9BE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EA6A48C-A0D5-4963-B2AC-5B9B2FB95E46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5EEA39-8487-44D4-816F-13B8CF092E8D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D7A87A2-02FD-4E45-822A-751BBC7C35FF}"/>
                </a:ext>
              </a:extLst>
            </p:cNvPr>
            <p:cNvCxnSpPr>
              <a:cxnSpLocks/>
              <a:stCxn id="220" idx="0"/>
              <a:endCxn id="225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D6D7C-2709-4B7C-80B4-8F49211FF6CB}"/>
              </a:ext>
            </a:extLst>
          </p:cNvPr>
          <p:cNvGrpSpPr/>
          <p:nvPr/>
        </p:nvGrpSpPr>
        <p:grpSpPr>
          <a:xfrm>
            <a:off x="1271716" y="4188589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7C422DCD-6038-4B3D-8B02-FD1722B8CF13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FE10EA2-353E-417D-A5E4-6B2307AD143B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5B93A96-16F0-400A-B756-0FF9ACF1E5D7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0399BB0-B6B4-4F7B-BB45-2ED22A6A4BE4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B52DD32A-28EB-4DA4-A797-AD8C4164E83A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CD087B-6BD5-4558-BC4E-D11B648AC019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A714F50-EDB0-4D3D-9ECF-2553536E72A7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F169DE3-8F58-4D4C-988B-C750CF658100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F5DBF91-70B6-4ADA-8208-48CD5A1C560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813F08C-6D17-4E8D-88AF-3FF6CB373395}"/>
                </a:ext>
              </a:extLst>
            </p:cNvPr>
            <p:cNvCxnSpPr>
              <a:cxnSpLocks/>
              <a:stCxn id="210" idx="0"/>
              <a:endCxn id="215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969EC1-7FC9-44F6-97D7-A7F8C63D65DD}"/>
              </a:ext>
            </a:extLst>
          </p:cNvPr>
          <p:cNvGrpSpPr/>
          <p:nvPr/>
        </p:nvGrpSpPr>
        <p:grpSpPr>
          <a:xfrm>
            <a:off x="3315697" y="511731"/>
            <a:ext cx="859872" cy="984084"/>
            <a:chOff x="8907515" y="696766"/>
            <a:chExt cx="859872" cy="984084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BAE37B9-AF1A-43F5-B388-1AD644B5998C}"/>
                </a:ext>
              </a:extLst>
            </p:cNvPr>
            <p:cNvSpPr/>
            <p:nvPr/>
          </p:nvSpPr>
          <p:spPr>
            <a:xfrm>
              <a:off x="8907515" y="860780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5DFE098-2C0D-460E-9E2A-32B202FEDFB4}"/>
                </a:ext>
              </a:extLst>
            </p:cNvPr>
            <p:cNvSpPr/>
            <p:nvPr/>
          </p:nvSpPr>
          <p:spPr>
            <a:xfrm>
              <a:off x="8907515" y="69676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A92CDBF-2115-42E5-8E71-72F723FC9849}"/>
                </a:ext>
              </a:extLst>
            </p:cNvPr>
            <p:cNvSpPr/>
            <p:nvPr/>
          </p:nvSpPr>
          <p:spPr>
            <a:xfrm>
              <a:off x="8907515" y="1188808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A708022-852B-4C3A-9A04-0C891D74E492}"/>
                </a:ext>
              </a:extLst>
            </p:cNvPr>
            <p:cNvSpPr/>
            <p:nvPr/>
          </p:nvSpPr>
          <p:spPr>
            <a:xfrm>
              <a:off x="8907515" y="1024794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00488A2-0134-48B0-A34A-3F4BF2642C1D}"/>
                </a:ext>
              </a:extLst>
            </p:cNvPr>
            <p:cNvSpPr/>
            <p:nvPr/>
          </p:nvSpPr>
          <p:spPr>
            <a:xfrm>
              <a:off x="8907515" y="151683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F1587B3-E0F3-4B8C-BC66-EB55B1077743}"/>
                </a:ext>
              </a:extLst>
            </p:cNvPr>
            <p:cNvSpPr/>
            <p:nvPr/>
          </p:nvSpPr>
          <p:spPr>
            <a:xfrm>
              <a:off x="8907515" y="135282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17F2F1-6AAB-4320-909F-F700A714A4E3}"/>
                </a:ext>
              </a:extLst>
            </p:cNvPr>
            <p:cNvCxnSpPr>
              <a:cxnSpLocks/>
              <a:stCxn id="201" idx="0"/>
              <a:endCxn id="204" idx="2"/>
            </p:cNvCxnSpPr>
            <p:nvPr/>
          </p:nvCxnSpPr>
          <p:spPr>
            <a:xfrm>
              <a:off x="9337451" y="696766"/>
              <a:ext cx="0" cy="98408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B868D3-0E41-4246-B6E2-039EE22042B0}"/>
              </a:ext>
            </a:extLst>
          </p:cNvPr>
          <p:cNvGrpSpPr/>
          <p:nvPr/>
        </p:nvGrpSpPr>
        <p:grpSpPr>
          <a:xfrm>
            <a:off x="3330936" y="2453566"/>
            <a:ext cx="859872" cy="820070"/>
            <a:chOff x="8922755" y="2563846"/>
            <a:chExt cx="859872" cy="82007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B252AAE-D133-4B28-80EF-9B8A26892149}"/>
                </a:ext>
              </a:extLst>
            </p:cNvPr>
            <p:cNvSpPr/>
            <p:nvPr/>
          </p:nvSpPr>
          <p:spPr>
            <a:xfrm>
              <a:off x="8922755" y="272786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5502642-EF93-4BC2-A827-8DD1CC92D427}"/>
                </a:ext>
              </a:extLst>
            </p:cNvPr>
            <p:cNvSpPr/>
            <p:nvPr/>
          </p:nvSpPr>
          <p:spPr>
            <a:xfrm>
              <a:off x="8922755" y="2563846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4B5443F-EEE2-44B8-8327-1CDAB412E632}"/>
                </a:ext>
              </a:extLst>
            </p:cNvPr>
            <p:cNvSpPr/>
            <p:nvPr/>
          </p:nvSpPr>
          <p:spPr>
            <a:xfrm>
              <a:off x="8922755" y="3055888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734F6F7-B426-42F2-9E4A-1B02D1111348}"/>
                </a:ext>
              </a:extLst>
            </p:cNvPr>
            <p:cNvSpPr/>
            <p:nvPr/>
          </p:nvSpPr>
          <p:spPr>
            <a:xfrm>
              <a:off x="8922755" y="2891874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961BB82-87E4-405D-8D60-2CEDC5BCC5E5}"/>
                </a:ext>
              </a:extLst>
            </p:cNvPr>
            <p:cNvSpPr/>
            <p:nvPr/>
          </p:nvSpPr>
          <p:spPr>
            <a:xfrm>
              <a:off x="8922755" y="321990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081F921-C411-4E32-B82B-510C3FFBBDA6}"/>
                </a:ext>
              </a:extLst>
            </p:cNvPr>
            <p:cNvCxnSpPr>
              <a:cxnSpLocks/>
              <a:stCxn id="195" idx="0"/>
              <a:endCxn id="198" idx="2"/>
            </p:cNvCxnSpPr>
            <p:nvPr/>
          </p:nvCxnSpPr>
          <p:spPr>
            <a:xfrm>
              <a:off x="9352691" y="2563846"/>
              <a:ext cx="0" cy="820070"/>
            </a:xfrm>
            <a:prstGeom prst="lin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A7821AA-304F-427A-90C0-B4B6EF04EF87}"/>
              </a:ext>
            </a:extLst>
          </p:cNvPr>
          <p:cNvSpPr/>
          <p:nvPr/>
        </p:nvSpPr>
        <p:spPr>
          <a:xfrm>
            <a:off x="3359563" y="455613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E093-F53A-45DB-BF66-E7397BAB2B88}"/>
              </a:ext>
            </a:extLst>
          </p:cNvPr>
          <p:cNvSpPr/>
          <p:nvPr/>
        </p:nvSpPr>
        <p:spPr>
          <a:xfrm>
            <a:off x="3359563" y="4392118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08EAC-29E1-4DE3-9A45-BB4D663FD52E}"/>
              </a:ext>
            </a:extLst>
          </p:cNvPr>
          <p:cNvSpPr/>
          <p:nvPr/>
        </p:nvSpPr>
        <p:spPr>
          <a:xfrm>
            <a:off x="3359563" y="488416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325ABF-708C-41A4-B007-B8F8F4B165B6}"/>
              </a:ext>
            </a:extLst>
          </p:cNvPr>
          <p:cNvSpPr/>
          <p:nvPr/>
        </p:nvSpPr>
        <p:spPr>
          <a:xfrm>
            <a:off x="3359563" y="4720146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589E5-F513-4BBC-8AA0-E5E52D189571}"/>
              </a:ext>
            </a:extLst>
          </p:cNvPr>
          <p:cNvSpPr/>
          <p:nvPr/>
        </p:nvSpPr>
        <p:spPr>
          <a:xfrm>
            <a:off x="3359563" y="504817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F2BEC2-F121-4763-A578-1E9575C0FAFC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>
            <a:off x="3789498" y="4392118"/>
            <a:ext cx="0" cy="82007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C9D655-87A1-401B-94A4-CC1C95C8BACB}"/>
              </a:ext>
            </a:extLst>
          </p:cNvPr>
          <p:cNvGrpSpPr/>
          <p:nvPr/>
        </p:nvGrpSpPr>
        <p:grpSpPr>
          <a:xfrm>
            <a:off x="1658790" y="303345"/>
            <a:ext cx="428930" cy="1312112"/>
            <a:chOff x="769942" y="859459"/>
            <a:chExt cx="2045447" cy="2521264"/>
          </a:xfrm>
          <a:solidFill>
            <a:schemeClr val="bg1"/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54771AA-9010-430F-8846-ADF8D775D10E}"/>
                </a:ext>
              </a:extLst>
            </p:cNvPr>
            <p:cNvSpPr/>
            <p:nvPr/>
          </p:nvSpPr>
          <p:spPr>
            <a:xfrm>
              <a:off x="769942" y="1174617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BBE9F2A-E37A-47A0-AEB2-702F22CAF262}"/>
                </a:ext>
              </a:extLst>
            </p:cNvPr>
            <p:cNvSpPr/>
            <p:nvPr/>
          </p:nvSpPr>
          <p:spPr>
            <a:xfrm>
              <a:off x="769942" y="859459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BC8AAA-442C-4BC4-A551-88A1EABFB17E}"/>
                </a:ext>
              </a:extLst>
            </p:cNvPr>
            <p:cNvSpPr/>
            <p:nvPr/>
          </p:nvSpPr>
          <p:spPr>
            <a:xfrm>
              <a:off x="769942" y="1804933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95C71CE-ECDF-4988-80C2-04B0552B988A}"/>
                </a:ext>
              </a:extLst>
            </p:cNvPr>
            <p:cNvSpPr/>
            <p:nvPr/>
          </p:nvSpPr>
          <p:spPr>
            <a:xfrm>
              <a:off x="769942" y="1489775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E25682-89DC-4D39-909A-0F202C723196}"/>
                </a:ext>
              </a:extLst>
            </p:cNvPr>
            <p:cNvSpPr/>
            <p:nvPr/>
          </p:nvSpPr>
          <p:spPr>
            <a:xfrm>
              <a:off x="769942" y="2435249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3AC6F9E-137C-4BA2-A908-A53629DAD365}"/>
                </a:ext>
              </a:extLst>
            </p:cNvPr>
            <p:cNvSpPr/>
            <p:nvPr/>
          </p:nvSpPr>
          <p:spPr>
            <a:xfrm>
              <a:off x="769942" y="2120091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2511B05-BB6F-4DAF-95FE-97A1714CD5AC}"/>
                </a:ext>
              </a:extLst>
            </p:cNvPr>
            <p:cNvSpPr/>
            <p:nvPr/>
          </p:nvSpPr>
          <p:spPr>
            <a:xfrm>
              <a:off x="769942" y="3065565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85D8B77-5D01-4476-9322-337BB6A48E5F}"/>
                </a:ext>
              </a:extLst>
            </p:cNvPr>
            <p:cNvSpPr/>
            <p:nvPr/>
          </p:nvSpPr>
          <p:spPr>
            <a:xfrm>
              <a:off x="769942" y="2750407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7FA49-30D9-4B32-91F9-6BDECA5F7EEF}"/>
              </a:ext>
            </a:extLst>
          </p:cNvPr>
          <p:cNvGrpSpPr/>
          <p:nvPr/>
        </p:nvGrpSpPr>
        <p:grpSpPr>
          <a:xfrm>
            <a:off x="1673022" y="2245730"/>
            <a:ext cx="429943" cy="1312112"/>
            <a:chOff x="769942" y="859459"/>
            <a:chExt cx="2045447" cy="2521264"/>
          </a:xfrm>
          <a:solidFill>
            <a:schemeClr val="bg1"/>
          </a:solidFill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8644382-A65D-41FE-A0C5-70DD32ECDC58}"/>
                </a:ext>
              </a:extLst>
            </p:cNvPr>
            <p:cNvSpPr/>
            <p:nvPr/>
          </p:nvSpPr>
          <p:spPr>
            <a:xfrm>
              <a:off x="769942" y="1174617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3BB5A77-066D-4E59-9052-9F86A04A45A3}"/>
                </a:ext>
              </a:extLst>
            </p:cNvPr>
            <p:cNvSpPr/>
            <p:nvPr/>
          </p:nvSpPr>
          <p:spPr>
            <a:xfrm>
              <a:off x="769942" y="859459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A9FC91A-38B1-4FD4-99E0-393E129BC938}"/>
                </a:ext>
              </a:extLst>
            </p:cNvPr>
            <p:cNvSpPr/>
            <p:nvPr/>
          </p:nvSpPr>
          <p:spPr>
            <a:xfrm>
              <a:off x="769942" y="1804933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D8E3B7E-722F-484B-9477-8F93283356A1}"/>
                </a:ext>
              </a:extLst>
            </p:cNvPr>
            <p:cNvSpPr/>
            <p:nvPr/>
          </p:nvSpPr>
          <p:spPr>
            <a:xfrm>
              <a:off x="769942" y="1489775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72396D6-49AC-4088-93CE-EEEE0C47252E}"/>
                </a:ext>
              </a:extLst>
            </p:cNvPr>
            <p:cNvSpPr/>
            <p:nvPr/>
          </p:nvSpPr>
          <p:spPr>
            <a:xfrm>
              <a:off x="769942" y="2435249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33EF29C-498E-43FB-9A71-306DCD2ED623}"/>
                </a:ext>
              </a:extLst>
            </p:cNvPr>
            <p:cNvSpPr/>
            <p:nvPr/>
          </p:nvSpPr>
          <p:spPr>
            <a:xfrm>
              <a:off x="769942" y="2120091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A138DD-7305-46F0-8162-304E347D72D0}"/>
                </a:ext>
              </a:extLst>
            </p:cNvPr>
            <p:cNvSpPr/>
            <p:nvPr/>
          </p:nvSpPr>
          <p:spPr>
            <a:xfrm>
              <a:off x="769942" y="3065565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5B9C907-0217-43D2-BBF9-B8F8AB34110D}"/>
                </a:ext>
              </a:extLst>
            </p:cNvPr>
            <p:cNvSpPr/>
            <p:nvPr/>
          </p:nvSpPr>
          <p:spPr>
            <a:xfrm>
              <a:off x="769942" y="2750407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98D1B5-9898-4A0C-B875-0AAF87B0561D}"/>
              </a:ext>
            </a:extLst>
          </p:cNvPr>
          <p:cNvGrpSpPr/>
          <p:nvPr/>
        </p:nvGrpSpPr>
        <p:grpSpPr>
          <a:xfrm>
            <a:off x="1701703" y="4184731"/>
            <a:ext cx="429882" cy="1312112"/>
            <a:chOff x="769942" y="859459"/>
            <a:chExt cx="2045447" cy="2521264"/>
          </a:xfrm>
          <a:solidFill>
            <a:schemeClr val="bg1"/>
          </a:solidFill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60909E6-A9D5-428B-A715-9902FF6F8B5F}"/>
                </a:ext>
              </a:extLst>
            </p:cNvPr>
            <p:cNvSpPr/>
            <p:nvPr/>
          </p:nvSpPr>
          <p:spPr>
            <a:xfrm>
              <a:off x="769942" y="1174617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9D7AD7-650F-4E07-B4EE-7B05928AAFDA}"/>
                </a:ext>
              </a:extLst>
            </p:cNvPr>
            <p:cNvSpPr/>
            <p:nvPr/>
          </p:nvSpPr>
          <p:spPr>
            <a:xfrm>
              <a:off x="769942" y="859459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7A58207-B6CF-4D38-93B6-7F0C12B9BC2E}"/>
                </a:ext>
              </a:extLst>
            </p:cNvPr>
            <p:cNvSpPr/>
            <p:nvPr/>
          </p:nvSpPr>
          <p:spPr>
            <a:xfrm>
              <a:off x="769942" y="1804933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0F17B3C-FA8F-49E6-8EA1-489CA16D781A}"/>
                </a:ext>
              </a:extLst>
            </p:cNvPr>
            <p:cNvSpPr/>
            <p:nvPr/>
          </p:nvSpPr>
          <p:spPr>
            <a:xfrm>
              <a:off x="769942" y="1489775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1F04DC2-76EB-41F5-A0E8-04FC9B6C8ECB}"/>
                </a:ext>
              </a:extLst>
            </p:cNvPr>
            <p:cNvSpPr/>
            <p:nvPr/>
          </p:nvSpPr>
          <p:spPr>
            <a:xfrm>
              <a:off x="769942" y="2435249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2DCC698-58D5-44D2-8F1D-AFBF0CDA54A8}"/>
                </a:ext>
              </a:extLst>
            </p:cNvPr>
            <p:cNvSpPr/>
            <p:nvPr/>
          </p:nvSpPr>
          <p:spPr>
            <a:xfrm>
              <a:off x="769942" y="2120091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513C65F-9102-4FBC-913C-71B23BD0D58D}"/>
                </a:ext>
              </a:extLst>
            </p:cNvPr>
            <p:cNvSpPr/>
            <p:nvPr/>
          </p:nvSpPr>
          <p:spPr>
            <a:xfrm>
              <a:off x="769942" y="3065565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CBFBE11-5BBB-486C-9A8B-E335FEDF5533}"/>
                </a:ext>
              </a:extLst>
            </p:cNvPr>
            <p:cNvSpPr/>
            <p:nvPr/>
          </p:nvSpPr>
          <p:spPr>
            <a:xfrm>
              <a:off x="769942" y="2750407"/>
              <a:ext cx="2045447" cy="31515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60F3F-EA04-426A-A939-234EDA9C04EF}"/>
              </a:ext>
            </a:extLst>
          </p:cNvPr>
          <p:cNvGrpSpPr/>
          <p:nvPr/>
        </p:nvGrpSpPr>
        <p:grpSpPr>
          <a:xfrm>
            <a:off x="3745686" y="511731"/>
            <a:ext cx="429880" cy="984084"/>
            <a:chOff x="8907515" y="696766"/>
            <a:chExt cx="859872" cy="984084"/>
          </a:xfrm>
          <a:solidFill>
            <a:schemeClr val="bg1"/>
          </a:solidFill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747E72A-589B-4159-A029-0D9C1B59708D}"/>
                </a:ext>
              </a:extLst>
            </p:cNvPr>
            <p:cNvSpPr/>
            <p:nvPr/>
          </p:nvSpPr>
          <p:spPr>
            <a:xfrm>
              <a:off x="8907515" y="860780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568E473-991A-4154-80E9-582E3A5EFBA4}"/>
                </a:ext>
              </a:extLst>
            </p:cNvPr>
            <p:cNvSpPr/>
            <p:nvPr/>
          </p:nvSpPr>
          <p:spPr>
            <a:xfrm>
              <a:off x="8907515" y="696766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207F7DC-B79C-43E7-81E2-0E0C769AC675}"/>
                </a:ext>
              </a:extLst>
            </p:cNvPr>
            <p:cNvSpPr/>
            <p:nvPr/>
          </p:nvSpPr>
          <p:spPr>
            <a:xfrm>
              <a:off x="8907515" y="1188808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2ED7A60-4537-423D-9354-4B245F485E42}"/>
                </a:ext>
              </a:extLst>
            </p:cNvPr>
            <p:cNvSpPr/>
            <p:nvPr/>
          </p:nvSpPr>
          <p:spPr>
            <a:xfrm>
              <a:off x="8907515" y="1024794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4AF636A-AF07-4D53-A27B-58DBB2CC1434}"/>
                </a:ext>
              </a:extLst>
            </p:cNvPr>
            <p:cNvSpPr/>
            <p:nvPr/>
          </p:nvSpPr>
          <p:spPr>
            <a:xfrm>
              <a:off x="8907515" y="1516836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78C95D9-7D55-4787-8B00-8315D43D603B}"/>
                </a:ext>
              </a:extLst>
            </p:cNvPr>
            <p:cNvSpPr/>
            <p:nvPr/>
          </p:nvSpPr>
          <p:spPr>
            <a:xfrm>
              <a:off x="8907515" y="1352822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53C653-332C-47A4-BDB7-E5F46770D6F4}"/>
              </a:ext>
            </a:extLst>
          </p:cNvPr>
          <p:cNvGrpSpPr/>
          <p:nvPr/>
        </p:nvGrpSpPr>
        <p:grpSpPr>
          <a:xfrm>
            <a:off x="3760872" y="2456556"/>
            <a:ext cx="429880" cy="820070"/>
            <a:chOff x="8922755" y="2563846"/>
            <a:chExt cx="859872" cy="820070"/>
          </a:xfrm>
          <a:solidFill>
            <a:schemeClr val="bg1"/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6D20423-19E9-439A-A34F-7476A31F1296}"/>
                </a:ext>
              </a:extLst>
            </p:cNvPr>
            <p:cNvSpPr/>
            <p:nvPr/>
          </p:nvSpPr>
          <p:spPr>
            <a:xfrm>
              <a:off x="8922755" y="2727860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C788083-5E57-4C3D-B06D-6BBAB991B06E}"/>
                </a:ext>
              </a:extLst>
            </p:cNvPr>
            <p:cNvSpPr/>
            <p:nvPr/>
          </p:nvSpPr>
          <p:spPr>
            <a:xfrm>
              <a:off x="8922755" y="2563846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6CF0F06-F90C-48F1-87A9-CA746583EF0E}"/>
                </a:ext>
              </a:extLst>
            </p:cNvPr>
            <p:cNvSpPr/>
            <p:nvPr/>
          </p:nvSpPr>
          <p:spPr>
            <a:xfrm>
              <a:off x="8922755" y="3055888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1FC114F-BD82-430A-924E-83141DB325C3}"/>
                </a:ext>
              </a:extLst>
            </p:cNvPr>
            <p:cNvSpPr/>
            <p:nvPr/>
          </p:nvSpPr>
          <p:spPr>
            <a:xfrm>
              <a:off x="8922755" y="2891874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BBA163F-BC20-4409-BC28-BDE2E6F166A2}"/>
                </a:ext>
              </a:extLst>
            </p:cNvPr>
            <p:cNvSpPr/>
            <p:nvPr/>
          </p:nvSpPr>
          <p:spPr>
            <a:xfrm>
              <a:off x="8922755" y="3219902"/>
              <a:ext cx="859872" cy="164014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5E1E6-3CEF-4981-A7CF-061FBF5F725F}"/>
              </a:ext>
            </a:extLst>
          </p:cNvPr>
          <p:cNvGrpSpPr/>
          <p:nvPr/>
        </p:nvGrpSpPr>
        <p:grpSpPr>
          <a:xfrm>
            <a:off x="3789557" y="4390489"/>
            <a:ext cx="429877" cy="820070"/>
            <a:chOff x="9381372" y="4383091"/>
            <a:chExt cx="429877" cy="82007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6726951-D220-496A-BAC5-27407D2D1F32}"/>
                </a:ext>
              </a:extLst>
            </p:cNvPr>
            <p:cNvSpPr/>
            <p:nvPr/>
          </p:nvSpPr>
          <p:spPr>
            <a:xfrm>
              <a:off x="9381372" y="4547105"/>
              <a:ext cx="429877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9C57D9D-6A44-4C27-BD63-2F5C4AC7534A}"/>
                </a:ext>
              </a:extLst>
            </p:cNvPr>
            <p:cNvSpPr/>
            <p:nvPr/>
          </p:nvSpPr>
          <p:spPr>
            <a:xfrm>
              <a:off x="9381372" y="4383091"/>
              <a:ext cx="429877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27347F7-D4B3-41F0-8C37-31A291CC504C}"/>
                </a:ext>
              </a:extLst>
            </p:cNvPr>
            <p:cNvSpPr/>
            <p:nvPr/>
          </p:nvSpPr>
          <p:spPr>
            <a:xfrm>
              <a:off x="9381372" y="4875133"/>
              <a:ext cx="429877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9F047B1-42A2-4A9B-8821-DECFAA668D6D}"/>
                </a:ext>
              </a:extLst>
            </p:cNvPr>
            <p:cNvSpPr/>
            <p:nvPr/>
          </p:nvSpPr>
          <p:spPr>
            <a:xfrm>
              <a:off x="9381372" y="4711119"/>
              <a:ext cx="429877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110ED59-E722-4CA4-908A-BA23EC818C42}"/>
                </a:ext>
              </a:extLst>
            </p:cNvPr>
            <p:cNvSpPr/>
            <p:nvPr/>
          </p:nvSpPr>
          <p:spPr>
            <a:xfrm>
              <a:off x="9381372" y="5039147"/>
              <a:ext cx="429877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7F90FD0-5B4F-4BB2-B36C-A2C22424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4" y="1251874"/>
            <a:ext cx="927638" cy="363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040619-5407-4174-ADD7-D314502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4" y="3191634"/>
            <a:ext cx="927638" cy="3635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59263A-93FE-4DF1-97B9-A9336151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" y="5128556"/>
            <a:ext cx="927638" cy="3635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22BFE2-C291-415A-B540-4FB7C34B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65" y="4823010"/>
            <a:ext cx="927638" cy="3635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CCA3A3-E554-47D5-ACD6-7888D7FA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21" y="2927832"/>
            <a:ext cx="927638" cy="3635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D73BEF-3F02-44CA-A4FC-FEBD75C8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21" y="1132232"/>
            <a:ext cx="927638" cy="363587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D62CD10-609B-4D81-947E-7CA839B8AB8E}"/>
              </a:ext>
            </a:extLst>
          </p:cNvPr>
          <p:cNvSpPr/>
          <p:nvPr/>
        </p:nvSpPr>
        <p:spPr>
          <a:xfrm>
            <a:off x="1447160" y="40631"/>
            <a:ext cx="2066925" cy="376438"/>
          </a:xfrm>
          <a:custGeom>
            <a:avLst/>
            <a:gdLst>
              <a:gd name="connsiteX0" fmla="*/ 0 w 1876425"/>
              <a:gd name="connsiteY0" fmla="*/ 411603 h 564003"/>
              <a:gd name="connsiteX1" fmla="*/ 1085850 w 1876425"/>
              <a:gd name="connsiteY1" fmla="*/ 2028 h 564003"/>
              <a:gd name="connsiteX2" fmla="*/ 1876425 w 1876425"/>
              <a:gd name="connsiteY2" fmla="*/ 564003 h 564003"/>
              <a:gd name="connsiteX3" fmla="*/ 1876425 w 1876425"/>
              <a:gd name="connsiteY3" fmla="*/ 564003 h 56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64003">
                <a:moveTo>
                  <a:pt x="0" y="411603"/>
                </a:moveTo>
                <a:cubicBezTo>
                  <a:pt x="386556" y="194115"/>
                  <a:pt x="773113" y="-23372"/>
                  <a:pt x="1085850" y="2028"/>
                </a:cubicBezTo>
                <a:cubicBezTo>
                  <a:pt x="1398587" y="27428"/>
                  <a:pt x="1876425" y="564003"/>
                  <a:pt x="1876425" y="564003"/>
                </a:cubicBezTo>
                <a:lnTo>
                  <a:pt x="1876425" y="56400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2180860-25AA-4CCD-A50B-BE210828DE67}"/>
              </a:ext>
            </a:extLst>
          </p:cNvPr>
          <p:cNvSpPr/>
          <p:nvPr/>
        </p:nvSpPr>
        <p:spPr>
          <a:xfrm>
            <a:off x="1447160" y="3935541"/>
            <a:ext cx="2066925" cy="376438"/>
          </a:xfrm>
          <a:custGeom>
            <a:avLst/>
            <a:gdLst>
              <a:gd name="connsiteX0" fmla="*/ 0 w 1876425"/>
              <a:gd name="connsiteY0" fmla="*/ 411603 h 564003"/>
              <a:gd name="connsiteX1" fmla="*/ 1085850 w 1876425"/>
              <a:gd name="connsiteY1" fmla="*/ 2028 h 564003"/>
              <a:gd name="connsiteX2" fmla="*/ 1876425 w 1876425"/>
              <a:gd name="connsiteY2" fmla="*/ 564003 h 564003"/>
              <a:gd name="connsiteX3" fmla="*/ 1876425 w 1876425"/>
              <a:gd name="connsiteY3" fmla="*/ 564003 h 56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64003">
                <a:moveTo>
                  <a:pt x="0" y="411603"/>
                </a:moveTo>
                <a:cubicBezTo>
                  <a:pt x="386556" y="194115"/>
                  <a:pt x="773113" y="-23372"/>
                  <a:pt x="1085850" y="2028"/>
                </a:cubicBezTo>
                <a:cubicBezTo>
                  <a:pt x="1398587" y="27428"/>
                  <a:pt x="1876425" y="564003"/>
                  <a:pt x="1876425" y="564003"/>
                </a:cubicBezTo>
                <a:lnTo>
                  <a:pt x="1876425" y="5640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E1A04C-75B9-4BD7-BB78-0D9818D5F9A2}"/>
              </a:ext>
            </a:extLst>
          </p:cNvPr>
          <p:cNvGrpSpPr/>
          <p:nvPr/>
        </p:nvGrpSpPr>
        <p:grpSpPr>
          <a:xfrm>
            <a:off x="5815198" y="591531"/>
            <a:ext cx="1289808" cy="824491"/>
            <a:chOff x="10591568" y="789339"/>
            <a:chExt cx="1289808" cy="82449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104D7D-3C30-4F83-9F9E-C90DEBF39C7E}"/>
                </a:ext>
              </a:extLst>
            </p:cNvPr>
            <p:cNvSpPr/>
            <p:nvPr/>
          </p:nvSpPr>
          <p:spPr>
            <a:xfrm>
              <a:off x="10591568" y="956768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07EF713-3199-4854-B00A-CDE4DB51EC91}"/>
                </a:ext>
              </a:extLst>
            </p:cNvPr>
            <p:cNvSpPr/>
            <p:nvPr/>
          </p:nvSpPr>
          <p:spPr>
            <a:xfrm>
              <a:off x="10591568" y="792754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F30B2EB-39DD-4D11-B099-98898601FDED}"/>
                </a:ext>
              </a:extLst>
            </p:cNvPr>
            <p:cNvSpPr/>
            <p:nvPr/>
          </p:nvSpPr>
          <p:spPr>
            <a:xfrm>
              <a:off x="10591568" y="128479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1910A4D-11A7-4591-B9F5-0F43B6AB9DA1}"/>
                </a:ext>
              </a:extLst>
            </p:cNvPr>
            <p:cNvSpPr/>
            <p:nvPr/>
          </p:nvSpPr>
          <p:spPr>
            <a:xfrm>
              <a:off x="10591568" y="112078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F91B978-E542-46A1-993B-F24C5782F07A}"/>
                </a:ext>
              </a:extLst>
            </p:cNvPr>
            <p:cNvSpPr/>
            <p:nvPr/>
          </p:nvSpPr>
          <p:spPr>
            <a:xfrm>
              <a:off x="10591568" y="1448810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EC262B1-AFDF-4BC6-8609-6B7A17C70065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11021504" y="798616"/>
              <a:ext cx="0" cy="814208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C6B469F-DE02-4FE4-A04E-1600521725BA}"/>
                </a:ext>
              </a:extLst>
            </p:cNvPr>
            <p:cNvSpPr/>
            <p:nvPr/>
          </p:nvSpPr>
          <p:spPr>
            <a:xfrm>
              <a:off x="11022509" y="957774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FF7A8A8-5443-431B-AAFB-B8978B891A93}"/>
                </a:ext>
              </a:extLst>
            </p:cNvPr>
            <p:cNvSpPr/>
            <p:nvPr/>
          </p:nvSpPr>
          <p:spPr>
            <a:xfrm>
              <a:off x="11022509" y="793760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8B1B9FA-0BB8-46D6-998D-2786DA423209}"/>
                </a:ext>
              </a:extLst>
            </p:cNvPr>
            <p:cNvSpPr/>
            <p:nvPr/>
          </p:nvSpPr>
          <p:spPr>
            <a:xfrm>
              <a:off x="11022509" y="1285802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46D74D7-0ED0-4825-A2EC-7C3139AFF523}"/>
                </a:ext>
              </a:extLst>
            </p:cNvPr>
            <p:cNvSpPr/>
            <p:nvPr/>
          </p:nvSpPr>
          <p:spPr>
            <a:xfrm>
              <a:off x="11022509" y="1121788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DDBDB4-4312-45C0-97B7-89D1F6CC4BA5}"/>
                </a:ext>
              </a:extLst>
            </p:cNvPr>
            <p:cNvSpPr/>
            <p:nvPr/>
          </p:nvSpPr>
          <p:spPr>
            <a:xfrm>
              <a:off x="11022509" y="1449816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DC8B20-0AE4-4B55-8359-27AEB00B4867}"/>
                </a:ext>
              </a:extLst>
            </p:cNvPr>
            <p:cNvSpPr/>
            <p:nvPr/>
          </p:nvSpPr>
          <p:spPr>
            <a:xfrm>
              <a:off x="11452446" y="953353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633E69F-4EFF-4201-9597-55A7D3FAE194}"/>
                </a:ext>
              </a:extLst>
            </p:cNvPr>
            <p:cNvSpPr/>
            <p:nvPr/>
          </p:nvSpPr>
          <p:spPr>
            <a:xfrm>
              <a:off x="11452446" y="789339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1803156-5501-46F6-BB6D-80F99F96E89D}"/>
                </a:ext>
              </a:extLst>
            </p:cNvPr>
            <p:cNvSpPr/>
            <p:nvPr/>
          </p:nvSpPr>
          <p:spPr>
            <a:xfrm>
              <a:off x="11452446" y="1281381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4583338-FB0E-4280-B711-D4E502659F8C}"/>
                </a:ext>
              </a:extLst>
            </p:cNvPr>
            <p:cNvSpPr/>
            <p:nvPr/>
          </p:nvSpPr>
          <p:spPr>
            <a:xfrm>
              <a:off x="11452446" y="1117367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D224433-C643-4105-8BB6-E26A8AA59827}"/>
                </a:ext>
              </a:extLst>
            </p:cNvPr>
            <p:cNvSpPr/>
            <p:nvPr/>
          </p:nvSpPr>
          <p:spPr>
            <a:xfrm>
              <a:off x="11452446" y="1445395"/>
              <a:ext cx="428930" cy="16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207BBC9-C465-444B-B0AF-11EC7F42F5E6}"/>
              </a:ext>
            </a:extLst>
          </p:cNvPr>
          <p:cNvSpPr/>
          <p:nvPr/>
        </p:nvSpPr>
        <p:spPr>
          <a:xfrm>
            <a:off x="5815199" y="263774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2A41-9846-42A8-8862-CA89E53CC9AD}"/>
              </a:ext>
            </a:extLst>
          </p:cNvPr>
          <p:cNvSpPr/>
          <p:nvPr/>
        </p:nvSpPr>
        <p:spPr>
          <a:xfrm>
            <a:off x="5815199" y="247372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F10B08-94C3-4C89-BD8B-364975E6D1C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245138" y="2479592"/>
            <a:ext cx="1005" cy="24116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093687-8F16-4D93-83E1-F63D8B19B0A0}"/>
              </a:ext>
            </a:extLst>
          </p:cNvPr>
          <p:cNvSpPr/>
          <p:nvPr/>
        </p:nvSpPr>
        <p:spPr>
          <a:xfrm>
            <a:off x="6246139" y="2638746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920832-2DA1-43B7-B60C-5D6AA44B4C19}"/>
              </a:ext>
            </a:extLst>
          </p:cNvPr>
          <p:cNvSpPr/>
          <p:nvPr/>
        </p:nvSpPr>
        <p:spPr>
          <a:xfrm>
            <a:off x="6246139" y="2474732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77D10-70B3-45F8-B4F1-8141B545BAF1}"/>
              </a:ext>
            </a:extLst>
          </p:cNvPr>
          <p:cNvSpPr/>
          <p:nvPr/>
        </p:nvSpPr>
        <p:spPr>
          <a:xfrm>
            <a:off x="6676076" y="2641945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4A2D87-A7D1-4A79-AB79-39EC8D538162}"/>
              </a:ext>
            </a:extLst>
          </p:cNvPr>
          <p:cNvSpPr/>
          <p:nvPr/>
        </p:nvSpPr>
        <p:spPr>
          <a:xfrm>
            <a:off x="6676076" y="2477931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90AE29-CCA5-4C41-B52B-8C1172DCD658}"/>
              </a:ext>
            </a:extLst>
          </p:cNvPr>
          <p:cNvSpPr/>
          <p:nvPr/>
        </p:nvSpPr>
        <p:spPr>
          <a:xfrm>
            <a:off x="5815701" y="486751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397C27-82D4-40F8-A159-B84DE9542C3D}"/>
              </a:ext>
            </a:extLst>
          </p:cNvPr>
          <p:cNvSpPr/>
          <p:nvPr/>
        </p:nvSpPr>
        <p:spPr>
          <a:xfrm>
            <a:off x="5815701" y="470349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B53EF6-B096-4528-B460-A2686235D0EB}"/>
              </a:ext>
            </a:extLst>
          </p:cNvPr>
          <p:cNvSpPr/>
          <p:nvPr/>
        </p:nvSpPr>
        <p:spPr>
          <a:xfrm>
            <a:off x="5815701" y="503152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240A23-FAFA-412D-AE6E-E30B6AF6F681}"/>
              </a:ext>
            </a:extLst>
          </p:cNvPr>
          <p:cNvCxnSpPr>
            <a:cxnSpLocks/>
            <a:stCxn id="44" idx="1"/>
            <a:endCxn id="41" idx="2"/>
          </p:cNvCxnSpPr>
          <p:nvPr/>
        </p:nvCxnSpPr>
        <p:spPr>
          <a:xfrm flipH="1">
            <a:off x="6245640" y="4786516"/>
            <a:ext cx="1005" cy="4090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2E81EAE-FE31-4DAB-9B15-426956FB4BAE}"/>
              </a:ext>
            </a:extLst>
          </p:cNvPr>
          <p:cNvSpPr/>
          <p:nvPr/>
        </p:nvSpPr>
        <p:spPr>
          <a:xfrm>
            <a:off x="6246641" y="4868519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F15231-CF37-459E-8F37-D6ABF2302411}"/>
              </a:ext>
            </a:extLst>
          </p:cNvPr>
          <p:cNvSpPr/>
          <p:nvPr/>
        </p:nvSpPr>
        <p:spPr>
          <a:xfrm>
            <a:off x="6246641" y="4704505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5F66CA-ABC4-4662-9F48-6FECAB920962}"/>
              </a:ext>
            </a:extLst>
          </p:cNvPr>
          <p:cNvSpPr/>
          <p:nvPr/>
        </p:nvSpPr>
        <p:spPr>
          <a:xfrm>
            <a:off x="6246641" y="5032533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EE8C4-73F8-4ABB-A977-0C0E381585C0}"/>
              </a:ext>
            </a:extLst>
          </p:cNvPr>
          <p:cNvSpPr/>
          <p:nvPr/>
        </p:nvSpPr>
        <p:spPr>
          <a:xfrm>
            <a:off x="6676578" y="4864098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0CEFC2-0FB9-4BF8-ADA2-BE53A18C49AF}"/>
              </a:ext>
            </a:extLst>
          </p:cNvPr>
          <p:cNvSpPr/>
          <p:nvPr/>
        </p:nvSpPr>
        <p:spPr>
          <a:xfrm>
            <a:off x="6676578" y="4700084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C5344F-F8F8-40A6-B4FE-1775B259C596}"/>
              </a:ext>
            </a:extLst>
          </p:cNvPr>
          <p:cNvSpPr/>
          <p:nvPr/>
        </p:nvSpPr>
        <p:spPr>
          <a:xfrm>
            <a:off x="6676578" y="5028112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C78DEC-14AD-4C7C-ACDB-5F37A422345B}"/>
              </a:ext>
            </a:extLst>
          </p:cNvPr>
          <p:cNvCxnSpPr>
            <a:cxnSpLocks/>
          </p:cNvCxnSpPr>
          <p:nvPr/>
        </p:nvCxnSpPr>
        <p:spPr>
          <a:xfrm>
            <a:off x="8725714" y="577492"/>
            <a:ext cx="0" cy="81420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8A03A17-F318-48BE-A349-A76BA8CB3752}"/>
              </a:ext>
            </a:extLst>
          </p:cNvPr>
          <p:cNvSpPr/>
          <p:nvPr/>
        </p:nvSpPr>
        <p:spPr>
          <a:xfrm>
            <a:off x="8726719" y="736650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08118C-3B47-45FD-AEB0-29EA72C98D45}"/>
              </a:ext>
            </a:extLst>
          </p:cNvPr>
          <p:cNvSpPr/>
          <p:nvPr/>
        </p:nvSpPr>
        <p:spPr>
          <a:xfrm>
            <a:off x="8726719" y="572636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CAF183-5D44-4B42-8337-A5FB6347BD3C}"/>
              </a:ext>
            </a:extLst>
          </p:cNvPr>
          <p:cNvSpPr/>
          <p:nvPr/>
        </p:nvSpPr>
        <p:spPr>
          <a:xfrm>
            <a:off x="8726719" y="1064678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8375E3-5D81-46EA-9F38-DD9E53D45348}"/>
              </a:ext>
            </a:extLst>
          </p:cNvPr>
          <p:cNvSpPr/>
          <p:nvPr/>
        </p:nvSpPr>
        <p:spPr>
          <a:xfrm>
            <a:off x="8726719" y="900664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B58F54-4C5A-44B6-B199-4AE48AC064A0}"/>
              </a:ext>
            </a:extLst>
          </p:cNvPr>
          <p:cNvSpPr/>
          <p:nvPr/>
        </p:nvSpPr>
        <p:spPr>
          <a:xfrm>
            <a:off x="8726719" y="1228692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8C1703-1542-4DA9-BCE1-4C4AC9E83D02}"/>
              </a:ext>
            </a:extLst>
          </p:cNvPr>
          <p:cNvSpPr/>
          <p:nvPr/>
        </p:nvSpPr>
        <p:spPr>
          <a:xfrm>
            <a:off x="9156656" y="738053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BA6696-2957-4C66-B7F3-2AA1953F32F6}"/>
              </a:ext>
            </a:extLst>
          </p:cNvPr>
          <p:cNvSpPr/>
          <p:nvPr/>
        </p:nvSpPr>
        <p:spPr>
          <a:xfrm>
            <a:off x="9156656" y="574039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5AD4BF-CB38-48A6-9AD1-FCDFF2758C3E}"/>
              </a:ext>
            </a:extLst>
          </p:cNvPr>
          <p:cNvSpPr/>
          <p:nvPr/>
        </p:nvSpPr>
        <p:spPr>
          <a:xfrm>
            <a:off x="9156656" y="1066081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EC3D65-C3F3-4E0D-B6AA-BC5F0EA85594}"/>
              </a:ext>
            </a:extLst>
          </p:cNvPr>
          <p:cNvSpPr/>
          <p:nvPr/>
        </p:nvSpPr>
        <p:spPr>
          <a:xfrm>
            <a:off x="9156656" y="902067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27B207-78D6-4E5E-8266-413314C726E0}"/>
              </a:ext>
            </a:extLst>
          </p:cNvPr>
          <p:cNvSpPr/>
          <p:nvPr/>
        </p:nvSpPr>
        <p:spPr>
          <a:xfrm>
            <a:off x="9156656" y="1230095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F7A60E-0DB1-40DB-A1DB-681E39A2F4A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725718" y="2456280"/>
            <a:ext cx="1005" cy="24116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3F6A041-305E-44AD-AAB2-D13467325CD4}"/>
              </a:ext>
            </a:extLst>
          </p:cNvPr>
          <p:cNvSpPr/>
          <p:nvPr/>
        </p:nvSpPr>
        <p:spPr>
          <a:xfrm>
            <a:off x="8726719" y="2615434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060227-DAC1-43C7-9737-773FE74628F0}"/>
              </a:ext>
            </a:extLst>
          </p:cNvPr>
          <p:cNvSpPr/>
          <p:nvPr/>
        </p:nvSpPr>
        <p:spPr>
          <a:xfrm>
            <a:off x="8726719" y="2451420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5EED4F-B921-4D8D-85DE-15C1A48CBA6F}"/>
              </a:ext>
            </a:extLst>
          </p:cNvPr>
          <p:cNvSpPr/>
          <p:nvPr/>
        </p:nvSpPr>
        <p:spPr>
          <a:xfrm>
            <a:off x="9156656" y="2618633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625EEA-4C45-4FBE-9986-A398385FA5F3}"/>
              </a:ext>
            </a:extLst>
          </p:cNvPr>
          <p:cNvSpPr/>
          <p:nvPr/>
        </p:nvSpPr>
        <p:spPr>
          <a:xfrm>
            <a:off x="9156656" y="2454619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8ABC03-03D0-43E4-9626-26340A83F42C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726220" y="4763203"/>
            <a:ext cx="1005" cy="4090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4F4D44-4471-422B-988C-87DC01A1B628}"/>
              </a:ext>
            </a:extLst>
          </p:cNvPr>
          <p:cNvSpPr/>
          <p:nvPr/>
        </p:nvSpPr>
        <p:spPr>
          <a:xfrm>
            <a:off x="8727221" y="4845206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972522-7CD5-45FE-9E12-2D41E99CCAE3}"/>
              </a:ext>
            </a:extLst>
          </p:cNvPr>
          <p:cNvSpPr/>
          <p:nvPr/>
        </p:nvSpPr>
        <p:spPr>
          <a:xfrm>
            <a:off x="8727221" y="4681193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251E2-448D-4B32-AB58-EDA9AA780ACF}"/>
              </a:ext>
            </a:extLst>
          </p:cNvPr>
          <p:cNvSpPr/>
          <p:nvPr/>
        </p:nvSpPr>
        <p:spPr>
          <a:xfrm>
            <a:off x="8727221" y="5009221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661322-51C8-44B9-9F91-0E41F2E87DB2}"/>
              </a:ext>
            </a:extLst>
          </p:cNvPr>
          <p:cNvSpPr/>
          <p:nvPr/>
        </p:nvSpPr>
        <p:spPr>
          <a:xfrm>
            <a:off x="9157158" y="4840786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2C7DD6-F11A-4A97-B836-261C860FAFD8}"/>
              </a:ext>
            </a:extLst>
          </p:cNvPr>
          <p:cNvSpPr/>
          <p:nvPr/>
        </p:nvSpPr>
        <p:spPr>
          <a:xfrm>
            <a:off x="9157158" y="4676772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3523AA-BAE3-4825-9389-7D1A18AE3098}"/>
              </a:ext>
            </a:extLst>
          </p:cNvPr>
          <p:cNvSpPr/>
          <p:nvPr/>
        </p:nvSpPr>
        <p:spPr>
          <a:xfrm>
            <a:off x="9157158" y="5004801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D216AD-17EF-4C8C-BF15-039495B8D18D}"/>
              </a:ext>
            </a:extLst>
          </p:cNvPr>
          <p:cNvSpPr txBox="1"/>
          <p:nvPr/>
        </p:nvSpPr>
        <p:spPr>
          <a:xfrm>
            <a:off x="356040" y="1689910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 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9014F2-CF96-4F4F-ADDE-28D2A1186C4F}"/>
              </a:ext>
            </a:extLst>
          </p:cNvPr>
          <p:cNvSpPr txBox="1"/>
          <p:nvPr/>
        </p:nvSpPr>
        <p:spPr>
          <a:xfrm>
            <a:off x="499558" y="3585030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 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399BC3-B268-4B0B-8971-9D64E8040691}"/>
              </a:ext>
            </a:extLst>
          </p:cNvPr>
          <p:cNvSpPr txBox="1"/>
          <p:nvPr/>
        </p:nvSpPr>
        <p:spPr>
          <a:xfrm>
            <a:off x="463697" y="5538991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 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F459C4-070E-4911-A4CD-12D24F0707E1}"/>
              </a:ext>
            </a:extLst>
          </p:cNvPr>
          <p:cNvSpPr txBox="1"/>
          <p:nvPr/>
        </p:nvSpPr>
        <p:spPr>
          <a:xfrm>
            <a:off x="2690648" y="5291163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 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87F8FC-1EC9-4D01-96F5-5C58B9ABBE14}"/>
              </a:ext>
            </a:extLst>
          </p:cNvPr>
          <p:cNvSpPr txBox="1"/>
          <p:nvPr/>
        </p:nvSpPr>
        <p:spPr>
          <a:xfrm>
            <a:off x="2829957" y="3348198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 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7BE67A-6EE3-4D2F-8126-08C0D0DF27FE}"/>
              </a:ext>
            </a:extLst>
          </p:cNvPr>
          <p:cNvSpPr txBox="1"/>
          <p:nvPr/>
        </p:nvSpPr>
        <p:spPr>
          <a:xfrm>
            <a:off x="2102965" y="150402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 T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D83C375-93D9-4316-8B4C-7BA3AAFF6496}"/>
              </a:ext>
            </a:extLst>
          </p:cNvPr>
          <p:cNvSpPr/>
          <p:nvPr/>
        </p:nvSpPr>
        <p:spPr>
          <a:xfrm>
            <a:off x="7759815" y="860829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4386AB-6590-46F9-A15B-7D24AA1E42F8}"/>
              </a:ext>
            </a:extLst>
          </p:cNvPr>
          <p:cNvSpPr/>
          <p:nvPr/>
        </p:nvSpPr>
        <p:spPr>
          <a:xfrm>
            <a:off x="7745105" y="2565955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09847137-9157-4978-B03C-EE1988E99A05}"/>
              </a:ext>
            </a:extLst>
          </p:cNvPr>
          <p:cNvSpPr/>
          <p:nvPr/>
        </p:nvSpPr>
        <p:spPr>
          <a:xfrm>
            <a:off x="7755105" y="4538827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E45490-0D27-466E-9548-CB46C303EE30}"/>
              </a:ext>
            </a:extLst>
          </p:cNvPr>
          <p:cNvSpPr txBox="1"/>
          <p:nvPr/>
        </p:nvSpPr>
        <p:spPr>
          <a:xfrm>
            <a:off x="7111725" y="6336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Projection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6160A0-7CAE-4D13-ADD2-3EA316DF2DE4}"/>
              </a:ext>
            </a:extLst>
          </p:cNvPr>
          <p:cNvCxnSpPr>
            <a:cxnSpLocks/>
          </p:cNvCxnSpPr>
          <p:nvPr/>
        </p:nvCxnSpPr>
        <p:spPr>
          <a:xfrm>
            <a:off x="10942362" y="577492"/>
            <a:ext cx="0" cy="81420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8ECC8BE-5C40-4BB3-A8FC-46562C0EB8D4}"/>
              </a:ext>
            </a:extLst>
          </p:cNvPr>
          <p:cNvSpPr/>
          <p:nvPr/>
        </p:nvSpPr>
        <p:spPr>
          <a:xfrm>
            <a:off x="10943367" y="736650"/>
            <a:ext cx="428930" cy="164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E24165-51EE-4EE3-AC4E-45A8050CBBBC}"/>
              </a:ext>
            </a:extLst>
          </p:cNvPr>
          <p:cNvSpPr/>
          <p:nvPr/>
        </p:nvSpPr>
        <p:spPr>
          <a:xfrm>
            <a:off x="10943367" y="572636"/>
            <a:ext cx="428930" cy="164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27F29E4-F304-40A2-9CB3-D98C674ECD51}"/>
              </a:ext>
            </a:extLst>
          </p:cNvPr>
          <p:cNvSpPr/>
          <p:nvPr/>
        </p:nvSpPr>
        <p:spPr>
          <a:xfrm>
            <a:off x="10943367" y="1064678"/>
            <a:ext cx="428930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DC3B49-60AC-40DC-AC4A-FAE69965EA68}"/>
              </a:ext>
            </a:extLst>
          </p:cNvPr>
          <p:cNvSpPr/>
          <p:nvPr/>
        </p:nvSpPr>
        <p:spPr>
          <a:xfrm>
            <a:off x="10943367" y="900664"/>
            <a:ext cx="428930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9E04CAE-150B-4E66-AFAB-577158A9A566}"/>
              </a:ext>
            </a:extLst>
          </p:cNvPr>
          <p:cNvSpPr/>
          <p:nvPr/>
        </p:nvSpPr>
        <p:spPr>
          <a:xfrm>
            <a:off x="10943367" y="1228692"/>
            <a:ext cx="428930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766816-445F-4F11-AA6D-9902606E8462}"/>
              </a:ext>
            </a:extLst>
          </p:cNvPr>
          <p:cNvSpPr/>
          <p:nvPr/>
        </p:nvSpPr>
        <p:spPr>
          <a:xfrm>
            <a:off x="11373304" y="738053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54DE13F-163C-4438-8574-D22BCDEDFB17}"/>
              </a:ext>
            </a:extLst>
          </p:cNvPr>
          <p:cNvSpPr/>
          <p:nvPr/>
        </p:nvSpPr>
        <p:spPr>
          <a:xfrm>
            <a:off x="11373304" y="574039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FD2E43-D472-4541-9C6E-C53B662104A9}"/>
              </a:ext>
            </a:extLst>
          </p:cNvPr>
          <p:cNvSpPr/>
          <p:nvPr/>
        </p:nvSpPr>
        <p:spPr>
          <a:xfrm>
            <a:off x="11373304" y="1066081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8F142D6-FF84-42BE-8F8A-56E3F70DA767}"/>
              </a:ext>
            </a:extLst>
          </p:cNvPr>
          <p:cNvSpPr/>
          <p:nvPr/>
        </p:nvSpPr>
        <p:spPr>
          <a:xfrm>
            <a:off x="11373304" y="902067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38031D-27E0-4A56-A3F5-EDE5CFA0D743}"/>
              </a:ext>
            </a:extLst>
          </p:cNvPr>
          <p:cNvSpPr/>
          <p:nvPr/>
        </p:nvSpPr>
        <p:spPr>
          <a:xfrm>
            <a:off x="11373304" y="1230095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5859FD-D562-4295-9187-A573573946A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0942366" y="2456280"/>
            <a:ext cx="1005" cy="24116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D557C2C-706A-4B27-B3AC-953DE55E9930}"/>
              </a:ext>
            </a:extLst>
          </p:cNvPr>
          <p:cNvSpPr/>
          <p:nvPr/>
        </p:nvSpPr>
        <p:spPr>
          <a:xfrm>
            <a:off x="10943367" y="2615434"/>
            <a:ext cx="428930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DD7153-6A35-47F7-BD78-400307D8CC81}"/>
              </a:ext>
            </a:extLst>
          </p:cNvPr>
          <p:cNvSpPr/>
          <p:nvPr/>
        </p:nvSpPr>
        <p:spPr>
          <a:xfrm>
            <a:off x="10943367" y="2451420"/>
            <a:ext cx="428930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11BE54-8DD9-4ACE-ACB4-9D961C2A09B4}"/>
              </a:ext>
            </a:extLst>
          </p:cNvPr>
          <p:cNvSpPr/>
          <p:nvPr/>
        </p:nvSpPr>
        <p:spPr>
          <a:xfrm>
            <a:off x="11373304" y="2618633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A74726-120A-445D-AD4E-929347F5A3B1}"/>
              </a:ext>
            </a:extLst>
          </p:cNvPr>
          <p:cNvSpPr/>
          <p:nvPr/>
        </p:nvSpPr>
        <p:spPr>
          <a:xfrm>
            <a:off x="11373304" y="2454619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ED83EE-3D74-4C78-8BE3-FE1E1499FAF7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10942869" y="4763203"/>
            <a:ext cx="1005" cy="40902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CFF8CB-5FF0-465D-9855-B817C6C25F8E}"/>
              </a:ext>
            </a:extLst>
          </p:cNvPr>
          <p:cNvSpPr/>
          <p:nvPr/>
        </p:nvSpPr>
        <p:spPr>
          <a:xfrm>
            <a:off x="10943869" y="4845206"/>
            <a:ext cx="428930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366223-FB71-45A4-9F5E-6697A9E88916}"/>
              </a:ext>
            </a:extLst>
          </p:cNvPr>
          <p:cNvSpPr/>
          <p:nvPr/>
        </p:nvSpPr>
        <p:spPr>
          <a:xfrm>
            <a:off x="10943869" y="4681193"/>
            <a:ext cx="428930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489C69-DFC5-4F01-9BA3-3D3E9BDB4941}"/>
              </a:ext>
            </a:extLst>
          </p:cNvPr>
          <p:cNvSpPr/>
          <p:nvPr/>
        </p:nvSpPr>
        <p:spPr>
          <a:xfrm>
            <a:off x="10943869" y="5009221"/>
            <a:ext cx="428930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6CC423-D031-4C9B-96F0-16595D2A9242}"/>
              </a:ext>
            </a:extLst>
          </p:cNvPr>
          <p:cNvSpPr/>
          <p:nvPr/>
        </p:nvSpPr>
        <p:spPr>
          <a:xfrm>
            <a:off x="11373806" y="4840786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27F77A-A193-42B0-9D90-EC4040C28A5F}"/>
              </a:ext>
            </a:extLst>
          </p:cNvPr>
          <p:cNvSpPr/>
          <p:nvPr/>
        </p:nvSpPr>
        <p:spPr>
          <a:xfrm>
            <a:off x="11373806" y="4676772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1C357D9-07AD-4134-BB7F-DCF4187B7726}"/>
              </a:ext>
            </a:extLst>
          </p:cNvPr>
          <p:cNvSpPr/>
          <p:nvPr/>
        </p:nvSpPr>
        <p:spPr>
          <a:xfrm>
            <a:off x="11373806" y="5004801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8172951-EEEC-4ED1-A17E-7325CB8D52DF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3602326" y="574297"/>
            <a:ext cx="1005" cy="24116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8A4FF0-F38C-485C-9104-AF4E62FED668}"/>
              </a:ext>
            </a:extLst>
          </p:cNvPr>
          <p:cNvSpPr/>
          <p:nvPr/>
        </p:nvSpPr>
        <p:spPr>
          <a:xfrm>
            <a:off x="13603327" y="733451"/>
            <a:ext cx="428930" cy="164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1CB95-F59C-47EA-8525-BF0270E18AD6}"/>
              </a:ext>
            </a:extLst>
          </p:cNvPr>
          <p:cNvSpPr/>
          <p:nvPr/>
        </p:nvSpPr>
        <p:spPr>
          <a:xfrm>
            <a:off x="13603327" y="569437"/>
            <a:ext cx="428930" cy="164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760C867-7F6A-4F8A-ADE5-AF44BDF9DEEB}"/>
              </a:ext>
            </a:extLst>
          </p:cNvPr>
          <p:cNvSpPr/>
          <p:nvPr/>
        </p:nvSpPr>
        <p:spPr>
          <a:xfrm>
            <a:off x="14033263" y="736650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20CCC3B-C76D-44A0-863A-9BE6CA3D190D}"/>
              </a:ext>
            </a:extLst>
          </p:cNvPr>
          <p:cNvSpPr/>
          <p:nvPr/>
        </p:nvSpPr>
        <p:spPr>
          <a:xfrm>
            <a:off x="14033263" y="572636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DE0D66-C3B3-4187-8444-E90866D39764}"/>
              </a:ext>
            </a:extLst>
          </p:cNvPr>
          <p:cNvSpPr/>
          <p:nvPr/>
        </p:nvSpPr>
        <p:spPr>
          <a:xfrm>
            <a:off x="13638833" y="2523878"/>
            <a:ext cx="428930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3122E16-4D43-4CDA-AB5C-54DE44E377CA}"/>
              </a:ext>
            </a:extLst>
          </p:cNvPr>
          <p:cNvSpPr/>
          <p:nvPr/>
        </p:nvSpPr>
        <p:spPr>
          <a:xfrm>
            <a:off x="13638833" y="2359864"/>
            <a:ext cx="428930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C8F412-68E7-4225-8EC3-FABA8BA801B0}"/>
              </a:ext>
            </a:extLst>
          </p:cNvPr>
          <p:cNvSpPr/>
          <p:nvPr/>
        </p:nvSpPr>
        <p:spPr>
          <a:xfrm>
            <a:off x="13638833" y="2687892"/>
            <a:ext cx="428930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8E62876-57AB-476C-8E0B-685BB09C006A}"/>
              </a:ext>
            </a:extLst>
          </p:cNvPr>
          <p:cNvSpPr/>
          <p:nvPr/>
        </p:nvSpPr>
        <p:spPr>
          <a:xfrm>
            <a:off x="14068770" y="2525280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36BF5E1-E888-43AE-B0D5-AD46767F6415}"/>
              </a:ext>
            </a:extLst>
          </p:cNvPr>
          <p:cNvSpPr/>
          <p:nvPr/>
        </p:nvSpPr>
        <p:spPr>
          <a:xfrm>
            <a:off x="14068770" y="2361267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7C3EE0D-56C8-400E-A108-E9AC1FBF6B4E}"/>
              </a:ext>
            </a:extLst>
          </p:cNvPr>
          <p:cNvSpPr/>
          <p:nvPr/>
        </p:nvSpPr>
        <p:spPr>
          <a:xfrm>
            <a:off x="14068770" y="2689295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1F535AE-CC54-4F8C-B824-F83CADE0EDBA}"/>
              </a:ext>
            </a:extLst>
          </p:cNvPr>
          <p:cNvCxnSpPr>
            <a:cxnSpLocks/>
          </p:cNvCxnSpPr>
          <p:nvPr/>
        </p:nvCxnSpPr>
        <p:spPr>
          <a:xfrm>
            <a:off x="13636002" y="4557956"/>
            <a:ext cx="0" cy="81420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F2E4D8B-DF0C-4FAC-94E8-72BC41CFBBD8}"/>
              </a:ext>
            </a:extLst>
          </p:cNvPr>
          <p:cNvSpPr/>
          <p:nvPr/>
        </p:nvSpPr>
        <p:spPr>
          <a:xfrm>
            <a:off x="13637007" y="4717114"/>
            <a:ext cx="428930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9B24189-AAAC-4A34-B989-A804EB75FA34}"/>
              </a:ext>
            </a:extLst>
          </p:cNvPr>
          <p:cNvSpPr/>
          <p:nvPr/>
        </p:nvSpPr>
        <p:spPr>
          <a:xfrm>
            <a:off x="13637007" y="4553100"/>
            <a:ext cx="428930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8485EC-55CC-471E-896E-AA138FF7D330}"/>
              </a:ext>
            </a:extLst>
          </p:cNvPr>
          <p:cNvSpPr/>
          <p:nvPr/>
        </p:nvSpPr>
        <p:spPr>
          <a:xfrm>
            <a:off x="13637007" y="5045142"/>
            <a:ext cx="428930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D6AD4B-ED59-41E4-9524-CEB9CE5C111F}"/>
              </a:ext>
            </a:extLst>
          </p:cNvPr>
          <p:cNvSpPr/>
          <p:nvPr/>
        </p:nvSpPr>
        <p:spPr>
          <a:xfrm>
            <a:off x="13637007" y="4881129"/>
            <a:ext cx="428930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4108427-A079-4FDA-A4A3-F01E516813EC}"/>
              </a:ext>
            </a:extLst>
          </p:cNvPr>
          <p:cNvSpPr/>
          <p:nvPr/>
        </p:nvSpPr>
        <p:spPr>
          <a:xfrm>
            <a:off x="13637007" y="5209156"/>
            <a:ext cx="428930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A71059A-5A8C-49F6-9349-9E01065FEF3A}"/>
              </a:ext>
            </a:extLst>
          </p:cNvPr>
          <p:cNvSpPr/>
          <p:nvPr/>
        </p:nvSpPr>
        <p:spPr>
          <a:xfrm>
            <a:off x="14066944" y="4718517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88A2C2-4AB1-49D7-8C25-419641E7D071}"/>
              </a:ext>
            </a:extLst>
          </p:cNvPr>
          <p:cNvSpPr/>
          <p:nvPr/>
        </p:nvSpPr>
        <p:spPr>
          <a:xfrm>
            <a:off x="14066944" y="4554503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8E74048-E9B8-4F5E-9CA3-53D347959F41}"/>
              </a:ext>
            </a:extLst>
          </p:cNvPr>
          <p:cNvSpPr/>
          <p:nvPr/>
        </p:nvSpPr>
        <p:spPr>
          <a:xfrm>
            <a:off x="14066944" y="5046545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DA0BA68-5EBF-4485-8A63-CCE81FDAE59A}"/>
              </a:ext>
            </a:extLst>
          </p:cNvPr>
          <p:cNvSpPr/>
          <p:nvPr/>
        </p:nvSpPr>
        <p:spPr>
          <a:xfrm>
            <a:off x="14066944" y="4882531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A48C759-DEE2-442C-933F-FD7F22E7802C}"/>
              </a:ext>
            </a:extLst>
          </p:cNvPr>
          <p:cNvSpPr/>
          <p:nvPr/>
        </p:nvSpPr>
        <p:spPr>
          <a:xfrm>
            <a:off x="14066944" y="5210559"/>
            <a:ext cx="428930" cy="1640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3B73B2-7F42-4FE9-90DB-E6C116CB5C21}"/>
              </a:ext>
            </a:extLst>
          </p:cNvPr>
          <p:cNvSpPr txBox="1"/>
          <p:nvPr/>
        </p:nvSpPr>
        <p:spPr>
          <a:xfrm>
            <a:off x="9640682" y="1656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13C9666-FADD-4F75-B26B-46F073D8FA4C}"/>
              </a:ext>
            </a:extLst>
          </p:cNvPr>
          <p:cNvSpPr txBox="1"/>
          <p:nvPr/>
        </p:nvSpPr>
        <p:spPr>
          <a:xfrm>
            <a:off x="13633210" y="5446138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 Join 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123414-616F-4DAB-877A-9A2947DDD353}"/>
              </a:ext>
            </a:extLst>
          </p:cNvPr>
          <p:cNvSpPr txBox="1"/>
          <p:nvPr/>
        </p:nvSpPr>
        <p:spPr>
          <a:xfrm>
            <a:off x="12169639" y="15438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D12186B-FE3C-4E1E-9E7C-FECD86C36270}"/>
              </a:ext>
            </a:extLst>
          </p:cNvPr>
          <p:cNvSpPr/>
          <p:nvPr/>
        </p:nvSpPr>
        <p:spPr>
          <a:xfrm>
            <a:off x="10014711" y="875105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6FA8F33E-A1D5-4BA7-8F23-FED704F5E523}"/>
              </a:ext>
            </a:extLst>
          </p:cNvPr>
          <p:cNvSpPr/>
          <p:nvPr/>
        </p:nvSpPr>
        <p:spPr>
          <a:xfrm>
            <a:off x="10000002" y="2580232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4F4A486-081B-4DCA-A8E2-4A24D61FCB5B}"/>
              </a:ext>
            </a:extLst>
          </p:cNvPr>
          <p:cNvSpPr/>
          <p:nvPr/>
        </p:nvSpPr>
        <p:spPr>
          <a:xfrm>
            <a:off x="10010003" y="4553104"/>
            <a:ext cx="556359" cy="3666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95AA5-7872-47B1-A415-08EB53B8C6CE}"/>
              </a:ext>
            </a:extLst>
          </p:cNvPr>
          <p:cNvSpPr txBox="1"/>
          <p:nvPr/>
        </p:nvSpPr>
        <p:spPr>
          <a:xfrm>
            <a:off x="4225179" y="-787"/>
            <a:ext cx="10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join</a:t>
            </a: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724D668B-55F1-449B-91A4-B80B3458595A}"/>
              </a:ext>
            </a:extLst>
          </p:cNvPr>
          <p:cNvSpPr/>
          <p:nvPr/>
        </p:nvSpPr>
        <p:spPr>
          <a:xfrm>
            <a:off x="2701159" y="43299"/>
            <a:ext cx="2743200" cy="693683"/>
          </a:xfrm>
          <a:custGeom>
            <a:avLst/>
            <a:gdLst>
              <a:gd name="connsiteX0" fmla="*/ 0 w 2743200"/>
              <a:gd name="connsiteY0" fmla="*/ 0 h 693683"/>
              <a:gd name="connsiteX1" fmla="*/ 1397875 w 2743200"/>
              <a:gd name="connsiteY1" fmla="*/ 178676 h 693683"/>
              <a:gd name="connsiteX2" fmla="*/ 2743200 w 2743200"/>
              <a:gd name="connsiteY2" fmla="*/ 693683 h 693683"/>
              <a:gd name="connsiteX3" fmla="*/ 2743200 w 2743200"/>
              <a:gd name="connsiteY3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693683">
                <a:moveTo>
                  <a:pt x="0" y="0"/>
                </a:moveTo>
                <a:cubicBezTo>
                  <a:pt x="470337" y="31531"/>
                  <a:pt x="940675" y="63062"/>
                  <a:pt x="1397875" y="178676"/>
                </a:cubicBezTo>
                <a:cubicBezTo>
                  <a:pt x="1855075" y="294290"/>
                  <a:pt x="2743200" y="693683"/>
                  <a:pt x="2743200" y="693683"/>
                </a:cubicBezTo>
                <a:lnTo>
                  <a:pt x="2743200" y="693683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179991EE-0623-4523-A8E0-0AA0F3690993}"/>
              </a:ext>
            </a:extLst>
          </p:cNvPr>
          <p:cNvSpPr/>
          <p:nvPr/>
        </p:nvSpPr>
        <p:spPr>
          <a:xfrm>
            <a:off x="1521481" y="1970113"/>
            <a:ext cx="2066925" cy="376438"/>
          </a:xfrm>
          <a:custGeom>
            <a:avLst/>
            <a:gdLst>
              <a:gd name="connsiteX0" fmla="*/ 0 w 1876425"/>
              <a:gd name="connsiteY0" fmla="*/ 411603 h 564003"/>
              <a:gd name="connsiteX1" fmla="*/ 1085850 w 1876425"/>
              <a:gd name="connsiteY1" fmla="*/ 2028 h 564003"/>
              <a:gd name="connsiteX2" fmla="*/ 1876425 w 1876425"/>
              <a:gd name="connsiteY2" fmla="*/ 564003 h 564003"/>
              <a:gd name="connsiteX3" fmla="*/ 1876425 w 1876425"/>
              <a:gd name="connsiteY3" fmla="*/ 564003 h 56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64003">
                <a:moveTo>
                  <a:pt x="0" y="411603"/>
                </a:moveTo>
                <a:cubicBezTo>
                  <a:pt x="386556" y="194115"/>
                  <a:pt x="773113" y="-23372"/>
                  <a:pt x="1085850" y="2028"/>
                </a:cubicBezTo>
                <a:cubicBezTo>
                  <a:pt x="1398587" y="27428"/>
                  <a:pt x="1876425" y="564003"/>
                  <a:pt x="1876425" y="564003"/>
                </a:cubicBezTo>
                <a:lnTo>
                  <a:pt x="1876425" y="56400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5B366C2-33AD-427A-A709-70B9D2543ADE}"/>
              </a:ext>
            </a:extLst>
          </p:cNvPr>
          <p:cNvSpPr/>
          <p:nvPr/>
        </p:nvSpPr>
        <p:spPr>
          <a:xfrm>
            <a:off x="2775481" y="1972779"/>
            <a:ext cx="2743200" cy="693683"/>
          </a:xfrm>
          <a:custGeom>
            <a:avLst/>
            <a:gdLst>
              <a:gd name="connsiteX0" fmla="*/ 0 w 2743200"/>
              <a:gd name="connsiteY0" fmla="*/ 0 h 693683"/>
              <a:gd name="connsiteX1" fmla="*/ 1397875 w 2743200"/>
              <a:gd name="connsiteY1" fmla="*/ 178676 h 693683"/>
              <a:gd name="connsiteX2" fmla="*/ 2743200 w 2743200"/>
              <a:gd name="connsiteY2" fmla="*/ 693683 h 693683"/>
              <a:gd name="connsiteX3" fmla="*/ 2743200 w 2743200"/>
              <a:gd name="connsiteY3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693683">
                <a:moveTo>
                  <a:pt x="0" y="0"/>
                </a:moveTo>
                <a:cubicBezTo>
                  <a:pt x="470337" y="31531"/>
                  <a:pt x="940675" y="63062"/>
                  <a:pt x="1397875" y="178676"/>
                </a:cubicBezTo>
                <a:cubicBezTo>
                  <a:pt x="1855075" y="294290"/>
                  <a:pt x="2743200" y="693683"/>
                  <a:pt x="2743200" y="693683"/>
                </a:cubicBezTo>
                <a:lnTo>
                  <a:pt x="2743200" y="693683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2D4265C7-9505-46E4-8660-ACD765FF7772}"/>
              </a:ext>
            </a:extLst>
          </p:cNvPr>
          <p:cNvSpPr/>
          <p:nvPr/>
        </p:nvSpPr>
        <p:spPr>
          <a:xfrm>
            <a:off x="1431707" y="3940146"/>
            <a:ext cx="2066925" cy="376438"/>
          </a:xfrm>
          <a:custGeom>
            <a:avLst/>
            <a:gdLst>
              <a:gd name="connsiteX0" fmla="*/ 0 w 1876425"/>
              <a:gd name="connsiteY0" fmla="*/ 411603 h 564003"/>
              <a:gd name="connsiteX1" fmla="*/ 1085850 w 1876425"/>
              <a:gd name="connsiteY1" fmla="*/ 2028 h 564003"/>
              <a:gd name="connsiteX2" fmla="*/ 1876425 w 1876425"/>
              <a:gd name="connsiteY2" fmla="*/ 564003 h 564003"/>
              <a:gd name="connsiteX3" fmla="*/ 1876425 w 1876425"/>
              <a:gd name="connsiteY3" fmla="*/ 564003 h 56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64003">
                <a:moveTo>
                  <a:pt x="0" y="411603"/>
                </a:moveTo>
                <a:cubicBezTo>
                  <a:pt x="386556" y="194115"/>
                  <a:pt x="773113" y="-23372"/>
                  <a:pt x="1085850" y="2028"/>
                </a:cubicBezTo>
                <a:cubicBezTo>
                  <a:pt x="1398587" y="27428"/>
                  <a:pt x="1876425" y="564003"/>
                  <a:pt x="1876425" y="564003"/>
                </a:cubicBezTo>
                <a:lnTo>
                  <a:pt x="1876425" y="56400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010E6EE3-076A-4868-AEAB-7B33332F5191}"/>
              </a:ext>
            </a:extLst>
          </p:cNvPr>
          <p:cNvSpPr/>
          <p:nvPr/>
        </p:nvSpPr>
        <p:spPr>
          <a:xfrm>
            <a:off x="2685708" y="3942813"/>
            <a:ext cx="2743200" cy="693683"/>
          </a:xfrm>
          <a:custGeom>
            <a:avLst/>
            <a:gdLst>
              <a:gd name="connsiteX0" fmla="*/ 0 w 2743200"/>
              <a:gd name="connsiteY0" fmla="*/ 0 h 693683"/>
              <a:gd name="connsiteX1" fmla="*/ 1397875 w 2743200"/>
              <a:gd name="connsiteY1" fmla="*/ 178676 h 693683"/>
              <a:gd name="connsiteX2" fmla="*/ 2743200 w 2743200"/>
              <a:gd name="connsiteY2" fmla="*/ 693683 h 693683"/>
              <a:gd name="connsiteX3" fmla="*/ 2743200 w 2743200"/>
              <a:gd name="connsiteY3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693683">
                <a:moveTo>
                  <a:pt x="0" y="0"/>
                </a:moveTo>
                <a:cubicBezTo>
                  <a:pt x="470337" y="31531"/>
                  <a:pt x="940675" y="63062"/>
                  <a:pt x="1397875" y="178676"/>
                </a:cubicBezTo>
                <a:cubicBezTo>
                  <a:pt x="1855075" y="294290"/>
                  <a:pt x="2743200" y="693683"/>
                  <a:pt x="2743200" y="693683"/>
                </a:cubicBezTo>
                <a:lnTo>
                  <a:pt x="2743200" y="693683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B6D1CE9-4899-4BF4-981B-C0955939B35D}"/>
              </a:ext>
            </a:extLst>
          </p:cNvPr>
          <p:cNvCxnSpPr>
            <a:stCxn id="93" idx="3"/>
            <a:endCxn id="111" idx="1"/>
          </p:cNvCxnSpPr>
          <p:nvPr/>
        </p:nvCxnSpPr>
        <p:spPr>
          <a:xfrm flipV="1">
            <a:off x="11802234" y="651444"/>
            <a:ext cx="1801093" cy="4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9D02533-81CB-4620-B7C8-DC5C8A75241A}"/>
              </a:ext>
            </a:extLst>
          </p:cNvPr>
          <p:cNvCxnSpPr>
            <a:cxnSpLocks/>
            <a:stCxn id="92" idx="3"/>
            <a:endCxn id="110" idx="1"/>
          </p:cNvCxnSpPr>
          <p:nvPr/>
        </p:nvCxnSpPr>
        <p:spPr>
          <a:xfrm flipV="1">
            <a:off x="11802234" y="815458"/>
            <a:ext cx="1801093" cy="4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90C1BA0-8D51-40D5-8B99-381FBEA96D49}"/>
              </a:ext>
            </a:extLst>
          </p:cNvPr>
          <p:cNvCxnSpPr>
            <a:cxnSpLocks/>
            <a:stCxn id="95" idx="3"/>
            <a:endCxn id="122" idx="1"/>
          </p:cNvCxnSpPr>
          <p:nvPr/>
        </p:nvCxnSpPr>
        <p:spPr>
          <a:xfrm>
            <a:off x="11802234" y="984074"/>
            <a:ext cx="1834773" cy="365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8AD3E69F-2586-4258-8349-89FA1D65A97B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1802234" y="1148088"/>
            <a:ext cx="2318418" cy="4273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AD90A78-CF36-4DF8-B97F-8A3E5D6B6AAD}"/>
              </a:ext>
            </a:extLst>
          </p:cNvPr>
          <p:cNvCxnSpPr>
            <a:cxnSpLocks/>
            <a:stCxn id="96" idx="3"/>
            <a:endCxn id="115" idx="1"/>
          </p:cNvCxnSpPr>
          <p:nvPr/>
        </p:nvCxnSpPr>
        <p:spPr>
          <a:xfrm>
            <a:off x="11802234" y="1312102"/>
            <a:ext cx="1836599" cy="112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509EFBF-DA4B-46C6-A887-0FC90FFBB4D6}"/>
              </a:ext>
            </a:extLst>
          </p:cNvPr>
          <p:cNvCxnSpPr>
            <a:cxnSpLocks/>
            <a:stCxn id="101" idx="3"/>
            <a:endCxn id="124" idx="1"/>
          </p:cNvCxnSpPr>
          <p:nvPr/>
        </p:nvCxnSpPr>
        <p:spPr>
          <a:xfrm>
            <a:off x="11802234" y="2536626"/>
            <a:ext cx="1834773" cy="2426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0456FE4-1EF5-4777-92B1-E19D87BC3100}"/>
              </a:ext>
            </a:extLst>
          </p:cNvPr>
          <p:cNvCxnSpPr>
            <a:cxnSpLocks/>
            <a:stCxn id="100" idx="3"/>
            <a:endCxn id="123" idx="1"/>
          </p:cNvCxnSpPr>
          <p:nvPr/>
        </p:nvCxnSpPr>
        <p:spPr>
          <a:xfrm>
            <a:off x="11802234" y="2700640"/>
            <a:ext cx="1834773" cy="2426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20D6FB-733F-4556-8706-4A8A88F2B769}"/>
              </a:ext>
            </a:extLst>
          </p:cNvPr>
          <p:cNvCxnSpPr>
            <a:cxnSpLocks/>
            <a:stCxn id="107" idx="3"/>
            <a:endCxn id="125" idx="1"/>
          </p:cNvCxnSpPr>
          <p:nvPr/>
        </p:nvCxnSpPr>
        <p:spPr>
          <a:xfrm>
            <a:off x="11802736" y="4758779"/>
            <a:ext cx="1834271" cy="53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E111CF1-A7C4-42CA-869D-42028ED5BDEC}"/>
              </a:ext>
            </a:extLst>
          </p:cNvPr>
          <p:cNvCxnSpPr>
            <a:cxnSpLocks/>
            <a:stCxn id="106" idx="3"/>
            <a:endCxn id="114" idx="1"/>
          </p:cNvCxnSpPr>
          <p:nvPr/>
        </p:nvCxnSpPr>
        <p:spPr>
          <a:xfrm flipV="1">
            <a:off x="11802736" y="2605885"/>
            <a:ext cx="1836097" cy="231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B035282E-2A0D-466E-A104-24D22CA8AC23}"/>
              </a:ext>
            </a:extLst>
          </p:cNvPr>
          <p:cNvCxnSpPr>
            <a:cxnSpLocks/>
            <a:stCxn id="108" idx="3"/>
            <a:endCxn id="116" idx="1"/>
          </p:cNvCxnSpPr>
          <p:nvPr/>
        </p:nvCxnSpPr>
        <p:spPr>
          <a:xfrm flipV="1">
            <a:off x="11802736" y="2769899"/>
            <a:ext cx="1836097" cy="231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2</cp:revision>
  <dcterms:created xsi:type="dcterms:W3CDTF">2019-04-10T02:52:23Z</dcterms:created>
  <dcterms:modified xsi:type="dcterms:W3CDTF">2019-04-11T05:36:39Z</dcterms:modified>
</cp:coreProperties>
</file>