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da58c028ab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da58c028ab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da58c028a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da58c028a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fix date parameter in tableau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198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เพื่อเพิมความสะดวกให้ user มากขึ้นในการใช้งาน dashboard กลุ่ม YoY ต่างๆ ให้เปิดขึ้นมาแล้ว เป็นปีปัจจุบัน โดยไม่ต้องคลิกอะไร </a:t>
            </a:r>
            <a:br>
              <a:rPr lang="en"/>
            </a:br>
            <a:br>
              <a:rPr lang="en"/>
            </a:br>
            <a:r>
              <a:rPr lang="en"/>
              <a:t>โดยปกติแล้วเราไม่สามารถตั้งค่ามันได้อย่างสะดวกนัก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Slide นี้จะขอนำเสนอวิธีการทำแบบ work around ที่พบครับ</a:t>
            </a:r>
            <a:br>
              <a:rPr lang="en"/>
            </a:br>
            <a:br>
              <a:rPr lang="en"/>
            </a:b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start date = วันแรกของปีปัจจุบัน  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 Create cal field เพื่อให้ได้วันแรกของปีปัจจุบัน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first date of current year</a:t>
            </a:r>
            <a:br>
              <a:rPr lang="en"/>
            </a:br>
            <a:r>
              <a:rPr lang="en"/>
              <a:t>ใช้สูตรตามนี้: {MIN( if YEAR([Datekey])=YEAR(TODAY()) then [Datekey] end )}</a:t>
            </a:r>
            <a:endParaRPr/>
          </a:p>
        </p:txBody>
      </p:sp>
      <p:sp>
        <p:nvSpPr>
          <p:cNvPr id="62" name="Google Shape;62;p14"/>
          <p:cNvSpPr txBox="1"/>
          <p:nvPr/>
        </p:nvSpPr>
        <p:spPr>
          <a:xfrm>
            <a:off x="5638975" y="1152475"/>
            <a:ext cx="3000000" cy="17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2. Edit parameter กำหนดให้ เมื่อเปิด workbook ขึ้นมา ให้เป็นค่าไหน ในที่นี้ เ</a:t>
            </a:r>
            <a:r>
              <a:rPr lang="en" sz="1800">
                <a:solidFill>
                  <a:schemeClr val="dk2"/>
                </a:solidFill>
              </a:rPr>
              <a:t>วันแรกของปีปัจจุบัน </a:t>
            </a:r>
            <a:r>
              <a:rPr lang="en" sz="1800">
                <a:solidFill>
                  <a:schemeClr val="dk2"/>
                </a:solidFill>
              </a:rPr>
              <a:t>โดยเลือกตามวงสีแดงตามภาพ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863" y="3329288"/>
            <a:ext cx="4048125" cy="1390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38975" y="3049563"/>
            <a:ext cx="3194171" cy="195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end date = วันนี้</a:t>
            </a:r>
            <a:endParaRPr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 Create cal field เพื่อให้ได้วันปัจจุบัน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- NOW</a:t>
            </a:r>
            <a:br>
              <a:rPr lang="en"/>
            </a:br>
            <a:r>
              <a:rPr lang="en"/>
              <a:t>ใช้สูตรตามนี้: NOW()</a:t>
            </a:r>
            <a:endParaRPr/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0463" y="2836675"/>
            <a:ext cx="2009775" cy="72390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5"/>
          <p:cNvSpPr txBox="1"/>
          <p:nvPr/>
        </p:nvSpPr>
        <p:spPr>
          <a:xfrm>
            <a:off x="5638975" y="1152475"/>
            <a:ext cx="3000000" cy="17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2.</a:t>
            </a:r>
            <a:r>
              <a:rPr lang="en" sz="1800">
                <a:solidFill>
                  <a:schemeClr val="dk2"/>
                </a:solidFill>
              </a:rPr>
              <a:t> Edit parameter กำหนดให้ เมื่อเปิด workbook ขึ้นมา ให้เป็นค่าไหน ในที่นี้ เราต้องการให้เป็น วันนี้โดยเลือกตามวงสีแดงตามภาพ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60825" y="2948275"/>
            <a:ext cx="2756300" cy="215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