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b5b222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b5b222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b5b222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b5b222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2b5b222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2b5b222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b5b2226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b5b2226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b5b2226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b5b2226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b5b222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b5b222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b5b222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b5b222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elp.tableau.com/current/pro/desktop/en-us/filter_across_datasources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FILTER in Tableau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22">
                <a:solidFill>
                  <a:schemeClr val="dk2"/>
                </a:solidFill>
              </a:rPr>
              <a:t>(and make it relevant)</a:t>
            </a:r>
            <a:endParaRPr sz="3422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need to filter multiple data </a:t>
            </a:r>
            <a:r>
              <a:rPr lang="en"/>
              <a:t>source, we need to do this because this FAQ(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https://help.tableau.com/current/pro/desktop/en-us/filter_across_datasources.htm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FAQ not allow us to filter ‘</a:t>
            </a:r>
            <a:r>
              <a:rPr lang="en">
                <a:solidFill>
                  <a:srgbClr val="FF9900"/>
                </a:solidFill>
              </a:rPr>
              <a:t>A</a:t>
            </a:r>
            <a:r>
              <a:rPr lang="en"/>
              <a:t>’ or ‘</a:t>
            </a:r>
            <a:r>
              <a:rPr lang="en">
                <a:solidFill>
                  <a:srgbClr val="FF9900"/>
                </a:solidFill>
              </a:rPr>
              <a:t>D</a:t>
            </a:r>
            <a:r>
              <a:rPr lang="en"/>
              <a:t>’ from table X= [‘</a:t>
            </a:r>
            <a:r>
              <a:rPr lang="en">
                <a:solidFill>
                  <a:srgbClr val="FF9900"/>
                </a:solidFill>
              </a:rPr>
              <a:t>A’</a:t>
            </a:r>
            <a:r>
              <a:rPr lang="en"/>
              <a:t>, 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] blended table Y=[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, ‘</a:t>
            </a:r>
            <a:r>
              <a:rPr lang="en">
                <a:solidFill>
                  <a:srgbClr val="FF9900"/>
                </a:solidFill>
              </a:rPr>
              <a:t>D</a:t>
            </a:r>
            <a:r>
              <a:rPr lang="en"/>
              <a:t>’].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just lock us to [</a:t>
            </a:r>
            <a:r>
              <a:rPr lang="en">
                <a:solidFill>
                  <a:srgbClr val="4A86E8"/>
                </a:solidFill>
              </a:rPr>
              <a:t>‘B’, ‘C’</a:t>
            </a:r>
            <a:r>
              <a:rPr lang="en"/>
              <a:t>] only.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to build ‘MASTER TABLE’ that contain all Dimension for make ‘blended data relation’ to gain universal control all over our dashboard.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Below is step by step to set up this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create new worksheet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17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rename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critical but when we have 100+ of worksheet,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easily confuse and productivity drop as we need to find the right one.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25" y="1152475"/>
            <a:ext cx="42958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Rename all field name to exactly match MASTER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5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field name from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paste</a:t>
            </a:r>
            <a:r>
              <a:rPr lang="en"/>
              <a:t> </a:t>
            </a:r>
            <a:r>
              <a:rPr lang="en"/>
              <a:t>by right click -&gt; rename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225" y="1098463"/>
            <a:ext cx="5299325" cy="35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58825" y="1203775"/>
            <a:ext cx="2326500" cy="20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 flipH="1" rot="-5400000">
            <a:off x="2474125" y="2265925"/>
            <a:ext cx="1053300" cy="295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Add all DIMENSION from MASTER TABLE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CAUTION: Add a dimension from "MASTER TABLE first" (to make it the primary source).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If not so "Relevant values only" are not displayed.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100" y="1524338"/>
            <a:ext cx="5684649" cy="26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437700" y="2916825"/>
            <a:ext cx="1203900" cy="96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215600" y="1469975"/>
            <a:ext cx="2847300" cy="63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Add Measure from all source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21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add all field, just 1 measure(from each table) is enough.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need to place it’s right as this example, </a:t>
            </a:r>
            <a:r>
              <a:rPr lang="en"/>
              <a:t>just</a:t>
            </a:r>
            <a:r>
              <a:rPr lang="en"/>
              <a:t> add to worksheet.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800" y="1170125"/>
            <a:ext cx="6373799" cy="32187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3808075" y="3275625"/>
            <a:ext cx="972300" cy="105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Check data relation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223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</a:t>
            </a:r>
            <a:r>
              <a:rPr lang="en">
                <a:solidFill>
                  <a:srgbClr val="FF0000"/>
                </a:solidFill>
              </a:rPr>
              <a:t>chain</a:t>
            </a:r>
            <a:r>
              <a:rPr lang="en"/>
              <a:t> will appear by your field name.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it Gray then click it to make it 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*If it did not appear at all then rename to match.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800" y="1170125"/>
            <a:ext cx="16954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120575" y="1296375"/>
            <a:ext cx="416700" cy="332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8"/>
          <p:cNvCxnSpPr>
            <a:stCxn id="98" idx="0"/>
            <a:endCxn id="96" idx="0"/>
          </p:cNvCxnSpPr>
          <p:nvPr/>
        </p:nvCxnSpPr>
        <p:spPr>
          <a:xfrm flipH="1" rot="-5400000">
            <a:off x="2595500" y="-436875"/>
            <a:ext cx="69600" cy="3397200"/>
          </a:xfrm>
          <a:prstGeom prst="bentConnector3">
            <a:avLst>
              <a:gd fmla="val -2494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/>
          <p:nvPr/>
        </p:nvSpPr>
        <p:spPr>
          <a:xfrm>
            <a:off x="370400" y="1226925"/>
            <a:ext cx="11226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0975" y="1017725"/>
            <a:ext cx="17335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70400" y="2361075"/>
            <a:ext cx="914400" cy="24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8275900" y="1157475"/>
            <a:ext cx="335700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>
            <a:stCxn id="100" idx="1"/>
            <a:endCxn id="101" idx="2"/>
          </p:cNvCxnSpPr>
          <p:nvPr/>
        </p:nvCxnSpPr>
        <p:spPr>
          <a:xfrm>
            <a:off x="370400" y="2482725"/>
            <a:ext cx="8073300" cy="2091300"/>
          </a:xfrm>
          <a:prstGeom prst="bentConnector4">
            <a:avLst>
              <a:gd fmla="val -2950" name="adj1"/>
              <a:gd fmla="val 1113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Add ‘MASTER FILTER worksheet’ to dashboard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29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set it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‘Only Relevant value’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00" y="1170125"/>
            <a:ext cx="5482501" cy="34430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8171725" y="1152475"/>
            <a:ext cx="926100" cy="104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Apply filter to worksheet you like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hat's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CAUTION: </a:t>
            </a:r>
            <a:r>
              <a:rPr lang="en"/>
              <a:t>Please make</a:t>
            </a:r>
            <a:r>
              <a:rPr lang="en"/>
              <a:t> sure to bring in master table dimensions first otherwise you need to reproduce this again or worse.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