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3" r:id="rId4"/>
    <p:sldId id="257" r:id="rId5"/>
    <p:sldId id="265" r:id="rId6"/>
    <p:sldId id="260" r:id="rId7"/>
    <p:sldId id="266" r:id="rId8"/>
    <p:sldId id="267" r:id="rId9"/>
    <p:sldId id="261" r:id="rId10"/>
    <p:sldId id="258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1A8A363-92C2-4C80-B04A-321A566C5D51}">
          <p14:sldIdLst>
            <p14:sldId id="256"/>
            <p14:sldId id="262"/>
            <p14:sldId id="263"/>
            <p14:sldId id="257"/>
            <p14:sldId id="265"/>
            <p14:sldId id="260"/>
            <p14:sldId id="266"/>
            <p14:sldId id="267"/>
            <p14:sldId id="261"/>
            <p14:sldId id="258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1AD75-367E-4679-8FEB-59C4C486AF3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DBAD4-CE50-4FAD-88B5-F403FAC06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85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to=http://GitHub.kokoresh.io&amp;cc_key=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to=http://GitHub.kokoresh.io&amp;cc_key=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F671D2-9820-4778-B85F-FC805D992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712" y="3426225"/>
            <a:ext cx="9542647" cy="112628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Проект – удобное расписания для студентов и преподавателей ДВФУ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4692A1-9782-41C3-9089-F7BE0D35A1DE}"/>
              </a:ext>
            </a:extLst>
          </p:cNvPr>
          <p:cNvSpPr/>
          <p:nvPr/>
        </p:nvSpPr>
        <p:spPr>
          <a:xfrm>
            <a:off x="2529814" y="158262"/>
            <a:ext cx="6867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Команда </a:t>
            </a:r>
            <a:r>
              <a:rPr lang="ru-RU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КоКоРеш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01033-E017-461F-9C35-7EBC5B0F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205" y="6492875"/>
            <a:ext cx="5410341" cy="36512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ru-RU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КоКоРеш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комплексные корпоративные решения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7A4D5B-F304-493F-B7DA-78A15E78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693" y="1160755"/>
            <a:ext cx="1556162" cy="22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0B5C2-BF0C-46B0-9120-8D57E549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48" y="331147"/>
            <a:ext cx="10066429" cy="1280890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Ссылки на корпоративный сайт и где скачать 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AE4A5-CAF8-4E01-AF27-360221B26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182288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сегодняшний день приложение невозможно скачать в </a:t>
            </a:r>
            <a:r>
              <a:rPr lang="en-US" dirty="0"/>
              <a:t>Play Market </a:t>
            </a:r>
            <a:r>
              <a:rPr lang="ru-RU" dirty="0"/>
              <a:t>или </a:t>
            </a:r>
            <a:r>
              <a:rPr lang="en-US" dirty="0"/>
              <a:t>App Store</a:t>
            </a:r>
            <a:r>
              <a:rPr lang="ru-RU" dirty="0"/>
              <a:t>, для реализации данной задачи необходимы инвестиции в проект для приобретения аккаунта разработчика в </a:t>
            </a:r>
            <a:r>
              <a:rPr lang="en-US" dirty="0"/>
              <a:t>Google Play </a:t>
            </a:r>
            <a:r>
              <a:rPr lang="ru-RU" dirty="0"/>
              <a:t>и </a:t>
            </a:r>
            <a:r>
              <a:rPr lang="en-US" dirty="0"/>
              <a:t>App Store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Ссылка </a:t>
            </a:r>
            <a:r>
              <a:rPr lang="ru-RU" sz="3600" dirty="0"/>
              <a:t>на наш </a:t>
            </a:r>
            <a:r>
              <a:rPr lang="ru-RU" sz="3600" dirty="0" smtClean="0"/>
              <a:t>сайт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 smtClean="0">
                <a:hlinkClick r:id="rId2"/>
              </a:rPr>
              <a:t>kokoresh.github.io</a:t>
            </a:r>
            <a:endParaRPr lang="ru-RU" sz="3600" dirty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96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0B5C2-BF0C-46B0-9120-8D57E549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48" y="331147"/>
            <a:ext cx="10066429" cy="1280890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Ссылки на корпоративный сайт и где скачать 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AE4A5-CAF8-4E01-AF27-360221B26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182288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сегодняшний день приложение невозможно скачать в </a:t>
            </a:r>
            <a:r>
              <a:rPr lang="en-US" dirty="0"/>
              <a:t>Play Market </a:t>
            </a:r>
            <a:r>
              <a:rPr lang="ru-RU" dirty="0"/>
              <a:t>или </a:t>
            </a:r>
            <a:r>
              <a:rPr lang="en-US" dirty="0"/>
              <a:t>App Store</a:t>
            </a:r>
            <a:r>
              <a:rPr lang="ru-RU" dirty="0"/>
              <a:t>, для реализации данной задачи необходимы инвестиции в проект для приобретения аккаунта разработчика в </a:t>
            </a:r>
            <a:r>
              <a:rPr lang="en-US" dirty="0"/>
              <a:t>Google Play </a:t>
            </a:r>
            <a:r>
              <a:rPr lang="ru-RU" dirty="0"/>
              <a:t>и </a:t>
            </a:r>
            <a:r>
              <a:rPr lang="en-US" dirty="0"/>
              <a:t>App Store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Ссылка </a:t>
            </a:r>
            <a:r>
              <a:rPr lang="ru-RU" sz="3600" dirty="0"/>
              <a:t>на наш </a:t>
            </a:r>
            <a:r>
              <a:rPr lang="ru-RU" sz="3600" dirty="0" smtClean="0"/>
              <a:t>сайт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 smtClean="0">
                <a:hlinkClick r:id="rId2"/>
              </a:rPr>
              <a:t>kokoresh.github.io</a:t>
            </a:r>
            <a:endParaRPr lang="ru-RU" sz="3600" dirty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6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35" y="0"/>
            <a:ext cx="8170222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6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45" y="518803"/>
            <a:ext cx="73152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08" y="178130"/>
            <a:ext cx="8492279" cy="63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7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681" y="142504"/>
            <a:ext cx="7532419" cy="58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2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47" y="0"/>
            <a:ext cx="7448550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-766763"/>
            <a:ext cx="7781925" cy="83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6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2528887"/>
            <a:ext cx="39528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3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57" y="652277"/>
            <a:ext cx="2990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2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FD545-8DF3-47A3-B870-B0479F6A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345" y="567648"/>
            <a:ext cx="6709155" cy="979797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Наша миссия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0BBE3-B91D-4E10-97D1-CC8E16895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286" y="2133600"/>
            <a:ext cx="830873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УЛУЧШЕНИЕ КАЧЕСТВА ЖИЗНИ СТУДЕНТОВ И ПРЕПОДАВАТЕЛЕЙ ДВФУ – </a:t>
            </a:r>
            <a:r>
              <a:rPr lang="ru-RU" sz="2000" dirty="0"/>
              <a:t>приложение призвано по максимуму экономить драгоценное время студентов и преподавателей, отображая необходимую и актуальную информацию о </a:t>
            </a:r>
            <a:r>
              <a:rPr lang="ru-RU" sz="2000" dirty="0" smtClean="0"/>
              <a:t>сегодняшнем </a:t>
            </a:r>
            <a:r>
              <a:rPr lang="ru-RU" sz="2000" dirty="0"/>
              <a:t>дне.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  Достаточно просто запустить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147374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76225"/>
            <a:ext cx="73056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93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59" y="-388422"/>
            <a:ext cx="7762875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15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085975"/>
            <a:ext cx="3676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1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FD545-8DF3-47A3-B870-B0479F6A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720" y="585234"/>
            <a:ext cx="6366882" cy="927043"/>
          </a:xfrm>
        </p:spPr>
        <p:txBody>
          <a:bodyPr>
            <a:normAutofit/>
          </a:bodyPr>
          <a:lstStyle/>
          <a:p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Участники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0BBE3-B91D-4E10-97D1-CC8E16895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115" y="2133600"/>
            <a:ext cx="8291147" cy="3777622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Михаил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Ушаков 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Designer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разрабатывал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дизайн,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создал иконку приложения.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Андрей Сергеев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разрабатывал приложение, загружал данные.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Ивановский Стас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Tester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тестировал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приложение.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Даниил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Демидко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Manager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занимался всем понемножку.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9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05CF1-9BF7-4DF5-BA84-2E244F54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136" y="346229"/>
            <a:ext cx="9699447" cy="1497224"/>
          </a:xfrm>
        </p:spPr>
        <p:txBody>
          <a:bodyPr>
            <a:no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Интересные задачи с которыми мы столкнулись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4105F-CA8D-4678-8743-E0FB0706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69" y="2133599"/>
            <a:ext cx="10089814" cy="5048436"/>
          </a:xfrm>
        </p:spPr>
        <p:txBody>
          <a:bodyPr>
            <a:normAutofit/>
          </a:bodyPr>
          <a:lstStyle/>
          <a:p>
            <a:r>
              <a:rPr lang="ru-RU" sz="2000" dirty="0"/>
              <a:t>Программный код. Для реализации нашего проекта требовался опыт разработки приложений для </a:t>
            </a:r>
            <a:r>
              <a:rPr lang="en-US" sz="2000" dirty="0"/>
              <a:t>Android </a:t>
            </a:r>
            <a:r>
              <a:rPr lang="ru-RU" sz="2000" dirty="0"/>
              <a:t>на языке программирования </a:t>
            </a:r>
            <a:r>
              <a:rPr lang="en-US" sz="2000" dirty="0"/>
              <a:t>Java</a:t>
            </a:r>
            <a:r>
              <a:rPr lang="ru-RU" sz="2000" dirty="0"/>
              <a:t>. Никто из нас ранее этим не занимался, поэтому мы погрузились в эту проблему с головой для её решения.</a:t>
            </a:r>
          </a:p>
          <a:p>
            <a:r>
              <a:rPr lang="ru-RU" sz="2000" dirty="0"/>
              <a:t>Работа с изображениями. Нам необходимо было делать иконки, изображения для нашего проекта, так что не мало времени мы уделили работе в </a:t>
            </a:r>
            <a:r>
              <a:rPr lang="en-US" sz="2000" dirty="0"/>
              <a:t>Photoshop CS6.</a:t>
            </a:r>
          </a:p>
          <a:p>
            <a:r>
              <a:rPr lang="ru-RU" sz="2000" dirty="0"/>
              <a:t>Мнения студентов. Так же нам требовалось проанализировать предложения остальных студентов для разработки структуры данного приложения, и сделать его наиболее удобным для пользования как студентами, так и преподавателями.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372033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468D4-3D60-4BDD-A5B6-E5259BC9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93" y="624110"/>
            <a:ext cx="9376874" cy="817828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Трудности, с которыми мы столкнулись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F913C-AD9E-44B1-8757-84F218E5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558" y="2063262"/>
            <a:ext cx="8915400" cy="3777622"/>
          </a:xfrm>
        </p:spPr>
        <p:txBody>
          <a:bodyPr>
            <a:normAutofit/>
          </a:bodyPr>
          <a:lstStyle/>
          <a:p>
            <a:r>
              <a:rPr lang="ru-RU" sz="2400" dirty="0"/>
              <a:t>А их было немало. И самой большой трудностью до сих пор является отсутствие опыта работы в подобных проектах, отсутствие должного уровня знаний языка программирования </a:t>
            </a:r>
            <a:r>
              <a:rPr lang="en-US" sz="2400" dirty="0"/>
              <a:t>java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недостаточный уровень умения работы в команде, коллоквиум по математическому анализу... Все это так или иначе замедляло ход работ</a:t>
            </a:r>
          </a:p>
        </p:txBody>
      </p:sp>
    </p:spTree>
    <p:extLst>
      <p:ext uri="{BB962C8B-B14F-4D97-AF65-F5344CB8AC3E}">
        <p14:creationId xmlns:p14="http://schemas.microsoft.com/office/powerpoint/2010/main" val="235415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F5BFD-33B3-6B48-8144-A6B9B6D2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  end </a:t>
            </a:r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разработка и дизайн</a:t>
            </a: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1B44DEAF-8B62-9444-944F-D7B4DB5D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935" y="1874758"/>
            <a:ext cx="436706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Перед нами стояла непростая задача: придумать одновременно максимально простой и интуитивный, но в тоже время максимально функциональный дизайн. Михаил отважился взяться за реализацию «фронт энда» и всего что связано непосредственно с дизайном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B06549E-4F38-448C-9FD4-A4F49B5D6876}"/>
              </a:ext>
            </a:extLst>
          </p:cNvPr>
          <p:cNvGrpSpPr/>
          <p:nvPr/>
        </p:nvGrpSpPr>
        <p:grpSpPr>
          <a:xfrm>
            <a:off x="6385394" y="1882552"/>
            <a:ext cx="5449052" cy="4184140"/>
            <a:chOff x="4908904" y="1423686"/>
            <a:chExt cx="6444896" cy="434253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B9F86629-FA23-9D4E-9268-7368BF223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5590" y="1423686"/>
              <a:ext cx="3668210" cy="2436692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A3B32495-3998-824E-9208-9F7FE76A6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8904" y="1690688"/>
              <a:ext cx="3644788" cy="3198747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162E233E-CCE0-D04E-A6F8-5D373AAC1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1716" y="2488543"/>
              <a:ext cx="2423453" cy="3277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08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F5BFD-33B3-6B48-8144-A6B9B6D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829" y="237608"/>
            <a:ext cx="3734572" cy="1280890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Frontend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1B44DEAF-8B62-9444-944F-D7B4DB5D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58" y="1518498"/>
            <a:ext cx="48856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Пока наш инновационный дизайн в разработке, вы можете использовать </a:t>
            </a:r>
            <a:r>
              <a:rPr lang="ru-RU" sz="2400" dirty="0" err="1" smtClean="0"/>
              <a:t>минималистичный</a:t>
            </a:r>
            <a:r>
              <a:rPr lang="ru-RU" sz="2400" dirty="0" smtClean="0"/>
              <a:t> интерфейс бета версии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-427512"/>
            <a:ext cx="4941188" cy="80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1B44DEAF-8B62-9444-944F-D7B4DB5D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408" y="710975"/>
            <a:ext cx="5427024" cy="5808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Внутри приложения находится «умный» движок, благодаря </a:t>
            </a:r>
            <a:r>
              <a:rPr lang="ru-RU" sz="2400" dirty="0" err="1" smtClean="0"/>
              <a:t>котрому</a:t>
            </a:r>
            <a:r>
              <a:rPr lang="ru-RU" sz="2400" dirty="0" smtClean="0"/>
              <a:t> оно знает какая сейчас неделя и какой сейчас день. Всё что вам нужно – просто открыть его и посмотреть!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Если есть желание убедиться в способностях нашего движка – смените дату на другой день или другую неделю)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19" y="592223"/>
            <a:ext cx="3137945" cy="55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9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DF5A4-79D7-DE40-9415-82FB3F1B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07" y="5210480"/>
            <a:ext cx="10629901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Иконка </a:t>
            </a:r>
            <a:r>
              <a:rPr lang="ru-RU"/>
              <a:t>нашего приложения, которое вскоре каждый сможет скачать в </a:t>
            </a:r>
            <a:r>
              <a:rPr lang="en-US"/>
              <a:t>Google play </a:t>
            </a:r>
            <a:r>
              <a:rPr lang="ru-RU"/>
              <a:t>и </a:t>
            </a:r>
            <a:r>
              <a:rPr lang="en-US"/>
              <a:t>App Store</a:t>
            </a:r>
            <a:endParaRPr lang="ru-RU" dirty="0"/>
          </a:p>
        </p:txBody>
      </p:sp>
      <p:pic>
        <p:nvPicPr>
          <p:cNvPr id="5" name="Место для объекта 4">
            <a:extLst>
              <a:ext uri="{FF2B5EF4-FFF2-40B4-BE49-F238E27FC236}">
                <a16:creationId xmlns:a16="http://schemas.microsoft.com/office/drawing/2014/main" id="{297D6D61-3418-A646-8077-EEF79523C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988" y="-477505"/>
            <a:ext cx="6350767" cy="6350767"/>
          </a:xfrm>
        </p:spPr>
      </p:pic>
    </p:spTree>
    <p:extLst>
      <p:ext uri="{BB962C8B-B14F-4D97-AF65-F5344CB8AC3E}">
        <p14:creationId xmlns:p14="http://schemas.microsoft.com/office/powerpoint/2010/main" val="291483000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129</TotalTime>
  <Words>465</Words>
  <Application>Microsoft Office PowerPoint</Application>
  <PresentationFormat>Широкоэкранный</PresentationFormat>
  <Paragraphs>36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Легкий дым</vt:lpstr>
      <vt:lpstr>Презентация PowerPoint</vt:lpstr>
      <vt:lpstr>Наша миссия</vt:lpstr>
      <vt:lpstr>Участники команды</vt:lpstr>
      <vt:lpstr>Интересные задачи с которыми мы столкнулись</vt:lpstr>
      <vt:lpstr>Трудности, с которыми мы столкнулись</vt:lpstr>
      <vt:lpstr>Front  end разработка и дизайн</vt:lpstr>
      <vt:lpstr>Frontend</vt:lpstr>
      <vt:lpstr>Презентация PowerPoint</vt:lpstr>
      <vt:lpstr>Иконка нашего приложения, которое вскоре каждый сможет скачать в Google play и App Store</vt:lpstr>
      <vt:lpstr>Ссылки на корпоративный сайт и где скачать приложение</vt:lpstr>
      <vt:lpstr>Ссылки на корпоративный сайт и где скачать приложение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Пользователь Windows</cp:lastModifiedBy>
  <cp:revision>17</cp:revision>
  <dcterms:created xsi:type="dcterms:W3CDTF">2018-05-13T11:50:03Z</dcterms:created>
  <dcterms:modified xsi:type="dcterms:W3CDTF">2018-05-15T01:05:50Z</dcterms:modified>
</cp:coreProperties>
</file>