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af126949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af126949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af126949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af126949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f1269490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af1269490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af126949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af126949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af1269490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af1269490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af1269490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af1269490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22250" y="1436700"/>
            <a:ext cx="58350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6000">
                <a:latin typeface="Times New Roman"/>
                <a:ea typeface="Times New Roman"/>
                <a:cs typeface="Times New Roman"/>
                <a:sym typeface="Times New Roman"/>
              </a:rPr>
              <a:t>Проект pygame</a:t>
            </a:r>
            <a:endParaRPr b="1"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368750" y="2536300"/>
            <a:ext cx="7708200" cy="19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Мини Цивилизация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300"/>
              <a:t>Идея</a:t>
            </a:r>
            <a:endParaRPr b="1" sz="33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170400" y="1356025"/>
            <a:ext cx="7166100" cy="31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100"/>
              <a:t>Создать игру на подобии цивилизации с возможностью добывать ресурсы и вести сражения за замки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866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00"/>
              <a:t>Реализация</a:t>
            </a:r>
            <a:endParaRPr b="1" sz="3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Библиотека pygame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Наша программа разбита на два этапа: экономический и битва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ru" sz="2200"/>
              <a:t>Присутствует множество различных спрайтов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latin typeface="Times New Roman"/>
                <a:ea typeface="Times New Roman"/>
                <a:cs typeface="Times New Roman"/>
                <a:sym typeface="Times New Roman"/>
              </a:rPr>
              <a:t>Наша Программа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811975" y="1460250"/>
            <a:ext cx="32292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000"/>
              <a:t>Первый этап - экономический в нём мы может создавать шахты для добычи золота, фермы для добычи еды и строить огромную армию, </a:t>
            </a:r>
            <a:r>
              <a:rPr lang="ru" sz="2000"/>
              <a:t>состоящую</a:t>
            </a:r>
            <a:r>
              <a:rPr lang="ru" sz="2000"/>
              <a:t> из копейщиков, кавалерии и </a:t>
            </a:r>
            <a:r>
              <a:rPr lang="ru" sz="2000"/>
              <a:t>воинов</a:t>
            </a:r>
            <a:endParaRPr sz="2000"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4237750" cy="336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316025" y="663150"/>
            <a:ext cx="41052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Второй этап - битва.</a:t>
            </a:r>
            <a:endParaRPr sz="2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600"/>
              <a:t>В этом сражение решается судьба нашего и вражеского замка, мы можем управлять тремя видами наших войск и атаковать соперника</a:t>
            </a:r>
            <a:endParaRPr sz="260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075" y="265750"/>
            <a:ext cx="4011225" cy="467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Заключение</a:t>
            </a:r>
            <a:endParaRPr sz="4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ru" sz="3400"/>
              <a:t>Мы улучшили навыки в работе с библиотекой pygame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ru" sz="3400"/>
              <a:t>Мы создали хорошую игру</a:t>
            </a:r>
            <a:endParaRPr sz="3400"/>
          </a:p>
          <a:p>
            <a:pPr indent="-444500" lvl="0" marL="457200" rtl="0" algn="l">
              <a:spcBef>
                <a:spcPts val="0"/>
              </a:spcBef>
              <a:spcAft>
                <a:spcPts val="0"/>
              </a:spcAft>
              <a:buSzPts val="3400"/>
              <a:buAutoNum type="arabicPeriod"/>
            </a:pPr>
            <a:r>
              <a:rPr lang="ru" sz="3400"/>
              <a:t>Мы научились работать в команде</a:t>
            </a:r>
            <a:endParaRPr sz="3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4100"/>
              <a:t>Доработки</a:t>
            </a:r>
            <a:endParaRPr b="1" sz="4100"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Создание ИИ у противника.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Возможность противника развиваться в процессе экономического этапа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Добавить больше сражений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 sz="2800"/>
              <a:t>Добавить большое разнообразие Войск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