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17A627-772E-43B7-BFFD-B8BBA0FA349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487DBA-F8AF-47A3-90BF-1CC98163366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422D770-799E-4EB9-8511-1B5768A0571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0C5139-27EF-4C93-8DE4-A2443B033A1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5EDBDD-737C-49BC-9DF4-9FE0243FF0A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7293126-7D2A-43F7-9494-19D742DC1C0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C657B48-BD90-4543-8AC5-1AA0234EBC2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3DA367-9FAA-442D-9C1C-47A131C0FEB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481B87-489F-4D18-A976-C481DC642A4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DE2493B-88EB-4D85-A905-75126B6A84F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6169F6-54C9-47CE-AE1C-7E8257F8951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8239D3-2668-4032-8576-482926FFE89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574555-E3EB-4D10-BA7A-3C8891BB8E2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04FD7C-E58A-42CF-A891-EA11BF11A8A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B155F5-D866-4076-9CC4-595FB6EF940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>
              <a:buNone/>
            </a:pPr>
            <a:r>
              <a:rPr b="0" lang="ru-RU" sz="40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B9ACD2-95BD-43F1-85F0-0488BA34DBB4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92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13" name="Google Shape;93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4" name="Google Shape;94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5CA3B0-C73B-4F90-A374-DFA60C37BFA4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19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0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B2C15-761C-4893-863C-DC0C2569D18F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12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</a:pPr>
            <a:r>
              <a:rPr b="0" lang="ru-RU" sz="80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xx%</a:t>
            </a:r>
            <a:endParaRPr b="0" lang="ru-RU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328662-21AD-440D-8B31-B848FB01344F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D66F3F-AE57-45D8-AD98-F9EDD822B180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35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buNone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F9EC12-D44F-40DD-8EBB-67EF26EDB09F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5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EDDE70-2B02-4579-B88C-DC0BB256F97F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0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972591-4B3A-4A7F-9257-30CBFD57F359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0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1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EE87E0-9322-4449-996B-AD4F3A277103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6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7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1A1037-6954-44AB-92F5-07D2029B7DF9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92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4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0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1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2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3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4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5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6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7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8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9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9D63A6-975A-43B0-AD55-D976E5E45619}" type="slidenum">
              <a:rPr b="0" lang="ru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022200" y="1436760"/>
            <a:ext cx="58345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6000" strike="noStrike" u="none">
                <a:solidFill>
                  <a:schemeClr val="lt1"/>
                </a:solidFill>
                <a:uFillTx/>
                <a:latin typeface="Times New Roman"/>
                <a:ea typeface="Times New Roman"/>
              </a:rPr>
              <a:t>Проект pygame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68720" y="2536200"/>
            <a:ext cx="7707960" cy="192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6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Мини Цивилизация</a:t>
            </a:r>
            <a:endParaRPr b="0" lang="ru-RU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3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Идея</a:t>
            </a:r>
            <a:endParaRPr b="0" lang="ru-RU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170360" y="1356120"/>
            <a:ext cx="7165800" cy="31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1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Создать игру на подобии цивилизации с возможностью добывать ресурсы и вести сражения за замки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97440" y="3866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2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Реализация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2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Библиотека pygame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2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Наша программа разбита на два этапа: экономический и битва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2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Присутствует множество различных спрайтов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2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База Данных SQLite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chemeClr val="lt1"/>
                </a:solidFill>
                <a:uFillTx/>
                <a:latin typeface="Times New Roman"/>
                <a:ea typeface="Times New Roman"/>
              </a:rPr>
              <a:t>Наша Программа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812120" y="1460160"/>
            <a:ext cx="3228840" cy="317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Первый этап - экономический в нём мы может создавать шахты для добычи золота, фермы для добычи еды и строить огромную армию, состоящую из копейщиков, кавалерии и воинов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1" name="Google Shape;154;p16" descr=""/>
          <p:cNvPicPr/>
          <p:nvPr/>
        </p:nvPicPr>
        <p:blipFill>
          <a:blip r:embed="rId1"/>
          <a:stretch/>
        </p:blipFill>
        <p:spPr>
          <a:xfrm>
            <a:off x="152280" y="1460160"/>
            <a:ext cx="4237560" cy="3367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4316040" y="663120"/>
            <a:ext cx="4104720" cy="381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6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Второй этап - битва.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6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В этом сражение решается судьба нашего и вражеского замка, мы можем управлять тремя видами наших войск и атаковать соперника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3" name="Google Shape;160;p17" descr=""/>
          <p:cNvPicPr/>
          <p:nvPr/>
        </p:nvPicPr>
        <p:blipFill>
          <a:blip r:embed="rId1"/>
          <a:stretch/>
        </p:blipFill>
        <p:spPr>
          <a:xfrm>
            <a:off x="124200" y="265680"/>
            <a:ext cx="4010760" cy="467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6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Заключение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57200" indent="-44460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34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Мы улучшили навыки в работе с библиотекой pygame</a:t>
            </a:r>
            <a:endParaRPr b="0" lang="ru-RU" sz="3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4460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34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Мы создали хорошую игру</a:t>
            </a:r>
            <a:endParaRPr b="0" lang="ru-RU" sz="3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4460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34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Мы научились работать в команде</a:t>
            </a:r>
            <a:endParaRPr b="0" lang="ru-RU" sz="3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100" strike="noStrike" u="none">
                <a:solidFill>
                  <a:schemeClr val="lt1"/>
                </a:solidFill>
                <a:uFillTx/>
                <a:latin typeface="Montserrat"/>
                <a:ea typeface="Montserrat"/>
              </a:rPr>
              <a:t>Доработки</a:t>
            </a:r>
            <a:endParaRPr b="0" lang="ru-RU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8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Создание ИИ у противника.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8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Возможность противника развиваться в процессе экономического этапа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8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Добавить больше сражений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ru" sz="28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Добавить большое разнообразие Войск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2025-02-28T22:43:40Z</dcterms:modified>
  <cp:revision>2</cp:revision>
  <dc:subject/>
  <dc:title/>
</cp:coreProperties>
</file>