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7" r:id="rId2"/>
    <p:sldId id="265" r:id="rId3"/>
    <p:sldId id="266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74"/>
  </p:normalViewPr>
  <p:slideViewPr>
    <p:cSldViewPr snapToGrid="0" snapToObjects="1">
      <p:cViewPr varScale="1">
        <p:scale>
          <a:sx n="64" d="100"/>
          <a:sy n="64" d="100"/>
        </p:scale>
        <p:origin x="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4B989-A3EA-8349-A506-02B477CF0580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4BD65-A3B4-D644-8764-CD0F8DF7D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CBFA-CA1E-9048-BB5B-82584DED514B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73A7-4F51-1A43-A3A0-E32153EF1E78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35E-4150-1E4C-9FF3-999C790AE8AC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2C1A-1B74-0E47-A851-7D093E684665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2E91-0A6E-F84C-B992-BCDB044CB674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A4F6-F665-8C44-89B9-61180DEAA2E4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3F1F-083D-9240-9F20-AA1F4A8D28E2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035-58A3-D746-91B7-06D21A97B98F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2CD2-14DE-A04B-A48F-5BA3E02AAAB8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0CF-4700-424E-AF8C-611291459825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0774-6180-3A48-845D-EFA8F61B9FBC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1B85-BFCC-8F40-86D5-3638368D9E55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35FC-9C05-0745-BA38-5664A2126115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A051-28D2-9D4C-A570-63F64E4CD6E6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CC5D-D16D-F34F-8529-83DACEF121B9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96A-B8A9-354A-B7F8-A51728622EF6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8EB55-B7B3-0F4C-88F8-9B74704A9360}" type="datetime1">
              <a:rPr lang="ja-JP" altLang="en-US" smtClean="0"/>
              <a:t>2019/2/1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A51C2-09C1-9F49-A6F3-EBC21F04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485"/>
          </a:xfrm>
        </p:spPr>
        <p:txBody>
          <a:bodyPr/>
          <a:lstStyle/>
          <a:p>
            <a:r>
              <a:rPr kumimoji="1" lang="ja-JP" altLang="en-US"/>
              <a:t>結果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A51C80-AD4B-254E-B753-55C77686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C704EE-5C7C-2049-9892-1AC7A02DDB31}"/>
              </a:ext>
            </a:extLst>
          </p:cNvPr>
          <p:cNvSpPr txBox="1"/>
          <p:nvPr/>
        </p:nvSpPr>
        <p:spPr>
          <a:xfrm>
            <a:off x="1481313" y="6037155"/>
            <a:ext cx="58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弦を弾いた点の時間経過における振幅の変動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274ED3E-A863-44B3-A79A-167F8495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02" y="1372517"/>
            <a:ext cx="6637595" cy="4663844"/>
          </a:xfrm>
          <a:prstGeom prst="rect">
            <a:avLst/>
          </a:prstGeom>
        </p:spPr>
      </p:pic>
      <p:pic>
        <p:nvPicPr>
          <p:cNvPr id="11" name="oto7_n">
            <a:hlinkClick r:id="" action="ppaction://media"/>
            <a:extLst>
              <a:ext uri="{FF2B5EF4-FFF2-40B4-BE49-F238E27FC236}">
                <a16:creationId xmlns:a16="http://schemas.microsoft.com/office/drawing/2014/main" id="{3EB2EE1B-1863-4F26-B9F9-07EFF9207A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46981" y="137251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B075B-42FA-464D-8A1A-B4CDF1EE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結果</a:t>
            </a:r>
            <a:r>
              <a:rPr lang="en-US" altLang="ja-JP" dirty="0"/>
              <a:t>1(</a:t>
            </a:r>
            <a:r>
              <a:rPr kumimoji="1" lang="ja-JP" altLang="en-US" dirty="0"/>
              <a:t>パラメータ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02464C28-F83D-CE4A-9C23-5DE040A07C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494389"/>
                  </p:ext>
                </p:extLst>
              </p:nvPr>
            </p:nvGraphicFramePr>
            <p:xfrm>
              <a:off x="677334" y="1251121"/>
              <a:ext cx="8730437" cy="498281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941556">
                      <a:extLst>
                        <a:ext uri="{9D8B030D-6E8A-4147-A177-3AD203B41FA5}">
                          <a16:colId xmlns:a16="http://schemas.microsoft.com/office/drawing/2014/main" val="4052359528"/>
                        </a:ext>
                      </a:extLst>
                    </a:gridCol>
                    <a:gridCol w="4740791">
                      <a:extLst>
                        <a:ext uri="{9D8B030D-6E8A-4147-A177-3AD203B41FA5}">
                          <a16:colId xmlns:a16="http://schemas.microsoft.com/office/drawing/2014/main" val="1499086222"/>
                        </a:ext>
                      </a:extLst>
                    </a:gridCol>
                    <a:gridCol w="2048090">
                      <a:extLst>
                        <a:ext uri="{9D8B030D-6E8A-4147-A177-3AD203B41FA5}">
                          <a16:colId xmlns:a16="http://schemas.microsoft.com/office/drawing/2014/main" val="3223463767"/>
                        </a:ext>
                      </a:extLst>
                    </a:gridCol>
                  </a:tblGrid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パラメータ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意味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25292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err="1"/>
                            <a:t>Δt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時間の刻み幅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1/44100/50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74757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L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長さ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0.65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5605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err="1"/>
                            <a:t>Δx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空間</a:t>
                          </a:r>
                          <a:r>
                            <a:rPr kumimoji="1" lang="en-US" altLang="ja-JP" sz="2000" dirty="0"/>
                            <a:t>(L:</a:t>
                          </a:r>
                          <a:r>
                            <a:rPr kumimoji="1" lang="ja-JP" altLang="en-US" sz="2000" dirty="0"/>
                            <a:t>弦の長さ</a:t>
                          </a:r>
                          <a:r>
                            <a:rPr kumimoji="1" lang="en-US" altLang="ja-JP" sz="2000" dirty="0"/>
                            <a:t>)</a:t>
                          </a:r>
                          <a:r>
                            <a:rPr kumimoji="1" lang="ja-JP" altLang="en-US" sz="2000" dirty="0"/>
                            <a:t>の刻み幅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0.0065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222002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l-GR" altLang="ja-JP" sz="2000" dirty="0"/>
                            <a:t>ρ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1140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9079"/>
                      </a:ext>
                    </a:extLst>
                  </a:tr>
                  <a:tr h="706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A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断面積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0.5188×</m:t>
                                </m:r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3567517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T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張力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60.97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909970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E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ヤング率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5.4×</m:t>
                                </m:r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78719"/>
                      </a:ext>
                    </a:extLst>
                  </a:tr>
                  <a:tr h="706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I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曲げモーメント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0.171×</m:t>
                                </m:r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519396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空気抵抗による振動の減衰係数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0.81×</m:t>
                                </m:r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877198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粘弾性による振動の減衰係数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0.14×</m:t>
                                </m:r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419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02464C28-F83D-CE4A-9C23-5DE040A07C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494389"/>
                  </p:ext>
                </p:extLst>
              </p:nvPr>
            </p:nvGraphicFramePr>
            <p:xfrm>
              <a:off x="677334" y="1251121"/>
              <a:ext cx="8730437" cy="498281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941556">
                      <a:extLst>
                        <a:ext uri="{9D8B030D-6E8A-4147-A177-3AD203B41FA5}">
                          <a16:colId xmlns:a16="http://schemas.microsoft.com/office/drawing/2014/main" val="4052359528"/>
                        </a:ext>
                      </a:extLst>
                    </a:gridCol>
                    <a:gridCol w="4740791">
                      <a:extLst>
                        <a:ext uri="{9D8B030D-6E8A-4147-A177-3AD203B41FA5}">
                          <a16:colId xmlns:a16="http://schemas.microsoft.com/office/drawing/2014/main" val="1499086222"/>
                        </a:ext>
                      </a:extLst>
                    </a:gridCol>
                    <a:gridCol w="2048090">
                      <a:extLst>
                        <a:ext uri="{9D8B030D-6E8A-4147-A177-3AD203B41FA5}">
                          <a16:colId xmlns:a16="http://schemas.microsoft.com/office/drawing/2014/main" val="3223463767"/>
                        </a:ext>
                      </a:extLst>
                    </a:gridCol>
                  </a:tblGrid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パラメータ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意味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25292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err="1"/>
                            <a:t>Δt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時間の刻み幅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1/44100/50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74757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L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長さ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0.65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56055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err="1"/>
                            <a:t>Δx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空間</a:t>
                          </a:r>
                          <a:r>
                            <a:rPr kumimoji="1" lang="en-US" altLang="ja-JP" sz="2000" dirty="0"/>
                            <a:t>(L:</a:t>
                          </a:r>
                          <a:r>
                            <a:rPr kumimoji="1" lang="ja-JP" altLang="en-US" sz="2000" dirty="0"/>
                            <a:t>弦の長さ</a:t>
                          </a:r>
                          <a:r>
                            <a:rPr kumimoji="1" lang="en-US" altLang="ja-JP" sz="2000" dirty="0"/>
                            <a:t>)</a:t>
                          </a:r>
                          <a:r>
                            <a:rPr kumimoji="1" lang="ja-JP" altLang="en-US" sz="2000" dirty="0"/>
                            <a:t>の刻み幅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0.0065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222002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l-GR" altLang="ja-JP" sz="2000" dirty="0"/>
                            <a:t>ρ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1140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9079"/>
                      </a:ext>
                    </a:extLst>
                  </a:tr>
                  <a:tr h="706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A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断面積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6786" t="-284483" r="-893" b="-340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567517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T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張力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60.97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909970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E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ヤング率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6786" t="-786154" r="-893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878719"/>
                      </a:ext>
                    </a:extLst>
                  </a:tr>
                  <a:tr h="706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I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 dirty="0"/>
                            <a:t>曲げモーメント</a:t>
                          </a:r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6786" t="-496552" r="-893" b="-128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519396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064615" r="-350157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空気抵抗による振動の減衰係数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6786" t="-1064615" r="-893" b="-1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77198"/>
                      </a:ext>
                    </a:extLst>
                  </a:tr>
                  <a:tr h="396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164615" r="-350157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粘弾性による振動の減衰係数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6786" t="-1164615" r="-893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34194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653237-696E-8B47-9930-D6A4AF84F87D}"/>
              </a:ext>
            </a:extLst>
          </p:cNvPr>
          <p:cNvSpPr txBox="1"/>
          <p:nvPr/>
        </p:nvSpPr>
        <p:spPr>
          <a:xfrm>
            <a:off x="5643796" y="297554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185D17-D7F0-454D-91BC-4011CC9703A5}"/>
              </a:ext>
            </a:extLst>
          </p:cNvPr>
          <p:cNvSpPr txBox="1"/>
          <p:nvPr/>
        </p:nvSpPr>
        <p:spPr>
          <a:xfrm>
            <a:off x="677335" y="6402058"/>
            <a:ext cx="608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注</a:t>
            </a:r>
            <a:r>
              <a:rPr kumimoji="1" lang="en-US" altLang="ja-JP" dirty="0"/>
              <a:t>:</a:t>
            </a:r>
            <a:r>
              <a:rPr kumimoji="1" lang="ja-JP" altLang="en-US"/>
              <a:t>参考文献をもとにナイロン弦</a:t>
            </a:r>
            <a:r>
              <a:rPr kumimoji="1" lang="en-US" altLang="ja-JP" dirty="0"/>
              <a:t>(B</a:t>
            </a:r>
            <a:r>
              <a:rPr kumimoji="1" lang="ja-JP" altLang="en-US"/>
              <a:t>の弦</a:t>
            </a:r>
            <a:r>
              <a:rPr kumimoji="1" lang="en-US" altLang="ja-JP" dirty="0"/>
              <a:t>)</a:t>
            </a:r>
            <a:r>
              <a:rPr kumimoji="1" lang="ja-JP" altLang="en-US"/>
              <a:t>の値を用いている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70224F-BBB4-4543-AC54-C10BAED5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1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08F94-F314-E54A-B4A8-A1603AA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kumimoji="1" lang="ja-JP" altLang="en-US" dirty="0"/>
              <a:t>パラメータの</a:t>
            </a:r>
            <a:r>
              <a:rPr lang="ja-JP" altLang="en-US" dirty="0"/>
              <a:t>変更１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64DA0-4C44-1347-942F-8A594AFD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105"/>
            <a:ext cx="8596668" cy="4677257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変更</a:t>
            </a:r>
            <a:r>
              <a:rPr kumimoji="1" lang="en-US" altLang="ja-JP" sz="2400" dirty="0"/>
              <a:t>1:L</a:t>
            </a:r>
            <a:r>
              <a:rPr kumimoji="1" lang="ja-JP" altLang="en-US" sz="2400"/>
              <a:t>を</a:t>
            </a:r>
            <a:r>
              <a:rPr kumimoji="1" lang="en-US" altLang="ja-JP" sz="2400" dirty="0"/>
              <a:t>0.65</a:t>
            </a:r>
            <a:r>
              <a:rPr kumimoji="1" lang="ja-JP" altLang="en-US" sz="2400"/>
              <a:t>から</a:t>
            </a:r>
            <a:r>
              <a:rPr kumimoji="1" lang="en-US" altLang="ja-JP" sz="2400" dirty="0"/>
              <a:t>0.80</a:t>
            </a:r>
            <a:r>
              <a:rPr kumimoji="1" lang="ja-JP" altLang="en-US" sz="2400"/>
              <a:t>に変更してみる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B8276-1F33-BA48-BD0A-2D74E05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A216C-FB3E-514D-A390-2BDF47E2CAD7}"/>
              </a:ext>
            </a:extLst>
          </p:cNvPr>
          <p:cNvSpPr txBox="1"/>
          <p:nvPr/>
        </p:nvSpPr>
        <p:spPr>
          <a:xfrm>
            <a:off x="1411256" y="6224386"/>
            <a:ext cx="58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弦を弾いた点の時間経過における振幅の変動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21481E8-16EB-443C-B70B-ED68B964D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903010"/>
            <a:ext cx="6149873" cy="4320914"/>
          </a:xfrm>
          <a:prstGeom prst="rect">
            <a:avLst/>
          </a:prstGeom>
        </p:spPr>
      </p:pic>
      <p:pic>
        <p:nvPicPr>
          <p:cNvPr id="10" name="oto9_n">
            <a:hlinkClick r:id="" action="ppaction://media"/>
            <a:extLst>
              <a:ext uri="{FF2B5EF4-FFF2-40B4-BE49-F238E27FC236}">
                <a16:creationId xmlns:a16="http://schemas.microsoft.com/office/drawing/2014/main" id="{4FF03BA4-3347-4BC1-9261-39DA0D1033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88650" y="165932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08F94-F314-E54A-B4A8-A1603AA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kumimoji="1" lang="ja-JP" altLang="en-US" dirty="0"/>
              <a:t>パラメータの</a:t>
            </a:r>
            <a:r>
              <a:rPr lang="ja-JP" altLang="en-US" dirty="0"/>
              <a:t>変更２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64DA0-4C44-1347-942F-8A594AFD5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4105"/>
                <a:ext cx="8596668" cy="467725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400"/>
                  <a:t>変更</a:t>
                </a:r>
                <a:r>
                  <a:rPr lang="en-US" altLang="ja-JP" sz="2400" dirty="0"/>
                  <a:t>2</a:t>
                </a:r>
                <a:r>
                  <a:rPr kumimoji="1" lang="en-US" altLang="ja-JP" sz="2400" dirty="0"/>
                  <a:t>:A</a:t>
                </a:r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0.5188×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kumimoji="1" lang="ja-JP" altLang="en-US" sz="2400"/>
                  <a:t>から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0.5188×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ja-JP" altLang="en-US" sz="2400"/>
                  <a:t>に変更してみる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64DA0-4C44-1347-942F-8A594AFD5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4105"/>
                <a:ext cx="8596668" cy="4677257"/>
              </a:xfrm>
              <a:blipFill>
                <a:blip r:embed="rId4"/>
                <a:stretch>
                  <a:fillRect l="-442" t="-1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B8276-1F33-BA48-BD0A-2D74E05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A216C-FB3E-514D-A390-2BDF47E2CAD7}"/>
              </a:ext>
            </a:extLst>
          </p:cNvPr>
          <p:cNvSpPr txBox="1"/>
          <p:nvPr/>
        </p:nvSpPr>
        <p:spPr>
          <a:xfrm>
            <a:off x="1411256" y="6224386"/>
            <a:ext cx="58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弦を弾いた点の時間経過における振幅の変動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9FD164E-E066-41FA-9A25-D4B4CABF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2026554"/>
            <a:ext cx="6005080" cy="4221846"/>
          </a:xfrm>
          <a:prstGeom prst="rect">
            <a:avLst/>
          </a:prstGeom>
        </p:spPr>
      </p:pic>
      <p:pic>
        <p:nvPicPr>
          <p:cNvPr id="8" name="oto10_n">
            <a:hlinkClick r:id="" action="ppaction://media"/>
            <a:extLst>
              <a:ext uri="{FF2B5EF4-FFF2-40B4-BE49-F238E27FC236}">
                <a16:creationId xmlns:a16="http://schemas.microsoft.com/office/drawing/2014/main" id="{70D58A3A-67B4-4558-80FF-41AD2FF74F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88650" y="202655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8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08F94-F314-E54A-B4A8-A1603AA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kumimoji="1" lang="ja-JP" altLang="en-US" dirty="0"/>
              <a:t>パラメータの</a:t>
            </a:r>
            <a:r>
              <a:rPr lang="ja-JP" altLang="en-US" dirty="0"/>
              <a:t>変更３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64DA0-4C44-1347-942F-8A594AFD5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4105"/>
                <a:ext cx="8596668" cy="467725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400"/>
                  <a:t>変更</a:t>
                </a:r>
                <a:r>
                  <a:rPr lang="en-US" altLang="ja-JP" sz="2400" dirty="0"/>
                  <a:t>3</a:t>
                </a:r>
                <a:r>
                  <a:rPr kumimoji="1" lang="en-US" altLang="ja-JP" sz="2400" dirty="0"/>
                  <a:t>:</a:t>
                </a:r>
                <a:r>
                  <a:rPr lang="en-US" altLang="ja-JP" sz="2400" dirty="0"/>
                  <a:t>T</a:t>
                </a:r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60.97</m:t>
                    </m:r>
                  </m:oMath>
                </a14:m>
                <a:r>
                  <a:rPr kumimoji="1" lang="ja-JP" altLang="en-US" sz="240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90.97</m:t>
                    </m:r>
                  </m:oMath>
                </a14:m>
                <a:r>
                  <a:rPr kumimoji="1" lang="ja-JP" altLang="en-US" sz="2400"/>
                  <a:t>に変更してみる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64DA0-4C44-1347-942F-8A594AFD5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4105"/>
                <a:ext cx="8596668" cy="4677257"/>
              </a:xfrm>
              <a:blipFill>
                <a:blip r:embed="rId4"/>
                <a:stretch>
                  <a:fillRect l="-442" t="-1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B8276-1F33-BA48-BD0A-2D74E05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A216C-FB3E-514D-A390-2BDF47E2CAD7}"/>
              </a:ext>
            </a:extLst>
          </p:cNvPr>
          <p:cNvSpPr txBox="1"/>
          <p:nvPr/>
        </p:nvSpPr>
        <p:spPr>
          <a:xfrm>
            <a:off x="1411256" y="6224386"/>
            <a:ext cx="58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弦を弾いた点の時間経過における振幅の変動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CD65708-3259-4EB4-B3BD-021138CC9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2010097"/>
            <a:ext cx="5867908" cy="4122777"/>
          </a:xfrm>
          <a:prstGeom prst="rect">
            <a:avLst/>
          </a:prstGeom>
        </p:spPr>
      </p:pic>
      <p:pic>
        <p:nvPicPr>
          <p:cNvPr id="10" name="oto11_n">
            <a:hlinkClick r:id="" action="ppaction://media"/>
            <a:extLst>
              <a:ext uri="{FF2B5EF4-FFF2-40B4-BE49-F238E27FC236}">
                <a16:creationId xmlns:a16="http://schemas.microsoft.com/office/drawing/2014/main" id="{175A22B7-7945-4065-B05E-5A8153FEAC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46981" y="176641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08F94-F314-E54A-B4A8-A1603AA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kumimoji="1" lang="ja-JP" altLang="en-US" dirty="0"/>
              <a:t>パラメータの</a:t>
            </a:r>
            <a:r>
              <a:rPr lang="ja-JP" altLang="en-US" dirty="0"/>
              <a:t>変更４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64DA0-4C44-1347-942F-8A594AFD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105"/>
            <a:ext cx="8596668" cy="4677257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変更</a:t>
            </a:r>
            <a:r>
              <a:rPr lang="en-US" altLang="ja-JP" sz="2400" dirty="0"/>
              <a:t>4</a:t>
            </a:r>
            <a:r>
              <a:rPr kumimoji="1" lang="en-US" altLang="ja-JP" sz="2400" dirty="0"/>
              <a:t>:</a:t>
            </a:r>
            <a:r>
              <a:rPr kumimoji="1" lang="ja-JP" altLang="en-US" sz="2400"/>
              <a:t>弦の材質をナイロンからニッケルに変更してみる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B8276-1F33-BA48-BD0A-2D74E05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A216C-FB3E-514D-A390-2BDF47E2CAD7}"/>
              </a:ext>
            </a:extLst>
          </p:cNvPr>
          <p:cNvSpPr txBox="1"/>
          <p:nvPr/>
        </p:nvSpPr>
        <p:spPr>
          <a:xfrm>
            <a:off x="1411256" y="6224386"/>
            <a:ext cx="58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弦を弾いた点の時間経過における振幅の変動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369157E-8A68-9E43-B9BD-4404010D448F}"/>
                  </a:ext>
                </a:extLst>
              </p:cNvPr>
              <p:cNvSpPr txBox="1"/>
              <p:nvPr/>
            </p:nvSpPr>
            <p:spPr>
              <a:xfrm>
                <a:off x="6895475" y="3177915"/>
                <a:ext cx="3312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ρ</a:t>
                </a:r>
                <a:r>
                  <a:rPr kumimoji="1" lang="ja-JP" altLang="en-US"/>
                  <a:t>を</a:t>
                </a:r>
                <a:r>
                  <a:rPr kumimoji="1" lang="en-US" altLang="ja-JP" dirty="0"/>
                  <a:t>1140</a:t>
                </a:r>
                <a:r>
                  <a:rPr kumimoji="1" lang="ja-JP" altLang="en-US"/>
                  <a:t>→</a:t>
                </a:r>
                <a:r>
                  <a:rPr kumimoji="1" lang="en-US" altLang="ja-JP" dirty="0"/>
                  <a:t>8908</a:t>
                </a:r>
                <a:r>
                  <a:rPr kumimoji="1" lang="ja-JP" altLang="en-US"/>
                  <a:t>に変更</a:t>
                </a:r>
                <a:endParaRPr kumimoji="1" lang="en-US" altLang="ja-JP" dirty="0"/>
              </a:p>
              <a:p>
                <a:r>
                  <a:rPr kumimoji="1" lang="en-US" altLang="ja-JP" dirty="0"/>
                  <a:t>E</a:t>
                </a:r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5.4×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kumimoji="1" lang="ja-JP" altLang="en-US"/>
                  <a:t>→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kumimoji="1" lang="ja-JP" altLang="en-US"/>
                  <a:t>に変更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369157E-8A68-9E43-B9BD-4404010D4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75" y="3177915"/>
                <a:ext cx="3312827" cy="646331"/>
              </a:xfrm>
              <a:prstGeom prst="rect">
                <a:avLst/>
              </a:prstGeom>
              <a:blipFill>
                <a:blip r:embed="rId6"/>
                <a:stretch>
                  <a:fillRect l="-1145" t="-576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18997990-F611-4562-986B-3643B162B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1903010"/>
            <a:ext cx="6142252" cy="4320914"/>
          </a:xfrm>
          <a:prstGeom prst="rect">
            <a:avLst/>
          </a:prstGeom>
        </p:spPr>
      </p:pic>
      <p:pic>
        <p:nvPicPr>
          <p:cNvPr id="8" name="oto12_n">
            <a:hlinkClick r:id="" action="ppaction://media"/>
            <a:extLst>
              <a:ext uri="{FF2B5EF4-FFF2-40B4-BE49-F238E27FC236}">
                <a16:creationId xmlns:a16="http://schemas.microsoft.com/office/drawing/2014/main" id="{8B3AD92C-BA70-470D-8965-90775D61AB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83069" y="202732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ファセット</Template>
  <TotalTime>167</TotalTime>
  <Words>249</Words>
  <Application>Microsoft Office PowerPoint</Application>
  <PresentationFormat>ワイド画面</PresentationFormat>
  <Paragraphs>57</Paragraphs>
  <Slides>6</Slides>
  <Notes>0</Notes>
  <HiddenSlides>0</HiddenSlides>
  <MMClips>5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Cambria Math</vt:lpstr>
      <vt:lpstr>Trebuchet MS</vt:lpstr>
      <vt:lpstr>Wingdings 3</vt:lpstr>
      <vt:lpstr>ファセット</vt:lpstr>
      <vt:lpstr>結果1</vt:lpstr>
      <vt:lpstr>結果1(パラメータ)</vt:lpstr>
      <vt:lpstr>パラメータの変更１</vt:lpstr>
      <vt:lpstr>パラメータの変更２</vt:lpstr>
      <vt:lpstr>パラメータの変更３</vt:lpstr>
      <vt:lpstr>パラメータの変更４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楽器音のシミュレーション</dc:title>
  <dc:creator>Microsoft Office User</dc:creator>
  <cp:lastModifiedBy>井上 心</cp:lastModifiedBy>
  <cp:revision>17</cp:revision>
  <dcterms:created xsi:type="dcterms:W3CDTF">2019-01-25T06:02:46Z</dcterms:created>
  <dcterms:modified xsi:type="dcterms:W3CDTF">2019-02-01T09:26:43Z</dcterms:modified>
</cp:coreProperties>
</file>