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4B07"/>
    <a:srgbClr val="E81316"/>
    <a:srgbClr val="BD8811"/>
    <a:srgbClr val="B05D19"/>
    <a:srgbClr val="DB751F"/>
    <a:srgbClr val="81805A"/>
    <a:srgbClr val="0B2626"/>
    <a:srgbClr val="8B4513"/>
    <a:srgbClr val="CD85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B103-962B-4259-8740-6D571017D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6EBE4-C26F-40E2-9F2A-AE80C3695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14B66-C4A3-4177-B751-C0231FA4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3AD-C5F8-48DD-84DF-59FCA8BE83A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7CB71-CA15-4C0C-8263-A2B6D64D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D9B28-469B-404F-B605-FCCCA1D7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8549-556F-4FD8-B9CA-0525FB59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5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458A-E1D8-405B-910D-55107459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EEB1B-D04A-4F0B-972D-135818991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5F0E9-2C2F-4A10-9301-D519363E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3AD-C5F8-48DD-84DF-59FCA8BE83A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FA9B7-521D-4A70-9403-E71BA559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99677-E101-43DF-ACDF-97F6504E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8549-556F-4FD8-B9CA-0525FB59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0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6E9657-C004-4A43-BF99-FB0837844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262C9-289A-46D6-842A-623C785FA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D7065-DF26-43C5-86FB-9E606055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3AD-C5F8-48DD-84DF-59FCA8BE83A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51887-E5B3-4E20-ABC4-5B6109BA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245A6-470F-4573-9595-8AFBF035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8549-556F-4FD8-B9CA-0525FB59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5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7866-D107-4F95-954D-7A20EE30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03536-51BC-463E-A638-7A43540A4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7EFE7-B33D-4697-AD69-02F3B9A5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3AD-C5F8-48DD-84DF-59FCA8BE83A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6E313-9371-49A0-BFF8-3759EAE1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406B9-9280-4A63-B39B-BB3A0474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8549-556F-4FD8-B9CA-0525FB59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D25E-3983-4BEC-A0B8-CC21B99B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283CC-DEEB-442C-8800-F8D14D3B7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BEC25-1E27-4185-A4A9-4AD1E32A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3AD-C5F8-48DD-84DF-59FCA8BE83A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67D87-04A8-4192-99BA-75E40AF6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A2892-A3FC-461A-BA02-FA7C3114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8549-556F-4FD8-B9CA-0525FB59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3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28-D54B-4664-897E-1AE220E4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A2FA-E267-46A5-AB19-F3309564C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15E3B-32C7-4778-96AD-E5E3C6BF1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88914-FB99-458D-8253-F147D9CD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3AD-C5F8-48DD-84DF-59FCA8BE83A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0C001-6C01-4BC7-8B5D-5D0BE02D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BE52A-95A1-407E-8F47-83785D43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8549-556F-4FD8-B9CA-0525FB59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1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AFD5-71E5-410E-BA7F-C1C8E1143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5FCE3-4DE4-4E1B-BB72-5EDBA4478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A08F3-437B-4221-9BF3-07406D77D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6EAB9-A3BB-49CD-996F-E365339CD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06FCF-68BE-4FFC-BAA8-E6BECACBC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D77B4-6073-4E18-BBDD-E0D6CFD9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3AD-C5F8-48DD-84DF-59FCA8BE83A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D8109-F669-482F-AF33-7D92FB41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DAF18-E790-4A30-881A-2F86A63F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8549-556F-4FD8-B9CA-0525FB59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6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9E3D-2726-4C7D-A94C-58FC208F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83645-C84B-45F2-927C-02E74F0D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3AD-C5F8-48DD-84DF-59FCA8BE83A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F2815-9DFF-4D4B-AA8F-55A1C421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179D1-EE24-4E7B-8D7F-6CF5BE2A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8549-556F-4FD8-B9CA-0525FB59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1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8618C-7DA2-4CFC-BBCF-CAF24E2E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3AD-C5F8-48DD-84DF-59FCA8BE83A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46832-8905-4816-BDF9-7A0F9B91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95E20-CAAE-4041-863F-FE5ED367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8549-556F-4FD8-B9CA-0525FB59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2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BF95-19E2-4462-86FA-1E50E9D3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09DCB-928C-4E90-8D91-996A87C64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1C5A5-30B9-4785-AB47-051CEB754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6E90F-DE87-4130-9AF4-BB181CB3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3AD-C5F8-48DD-84DF-59FCA8BE83A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B0407-2C4A-4CE5-A2FE-4AA8A3F5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D94B0-9B1D-44ED-A313-CACEF9E6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8549-556F-4FD8-B9CA-0525FB59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6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FED0-B730-4C56-B4C1-03549F0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A3249-794B-4DC1-B521-9E70E91BC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8696C-1786-48B6-A850-7A9716276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4AFA3-3775-4806-8628-6DB81316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3AD-C5F8-48DD-84DF-59FCA8BE83A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F28F6-5BA8-4997-9013-896D37E4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9D961-858E-4770-AADB-D367C269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8549-556F-4FD8-B9CA-0525FB59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3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8B3AC6-B4ED-437C-99A6-982B4A2B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296C4-436B-40B0-80AD-1C700CDF8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32CC-33CF-41BE-B169-2C51B094C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1B3AD-C5F8-48DD-84DF-59FCA8BE83A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EFFD3-8453-4E1C-922E-16EF5D550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79E32-64F4-44F1-9A9F-2222CFC0A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B8549-556F-4FD8-B9CA-0525FB59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3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C8E7283-6D40-4DA2-97E1-64BA5A7BB7C1}"/>
              </a:ext>
            </a:extLst>
          </p:cNvPr>
          <p:cNvSpPr/>
          <p:nvPr/>
        </p:nvSpPr>
        <p:spPr>
          <a:xfrm>
            <a:off x="6271198" y="1644526"/>
            <a:ext cx="4487854" cy="673061"/>
          </a:xfrm>
          <a:custGeom>
            <a:avLst/>
            <a:gdLst>
              <a:gd name="connsiteX0" fmla="*/ 128040 w 4487854"/>
              <a:gd name="connsiteY0" fmla="*/ 386400 h 673061"/>
              <a:gd name="connsiteX1" fmla="*/ 123523 w 4487854"/>
              <a:gd name="connsiteY1" fmla="*/ 487257 h 673061"/>
              <a:gd name="connsiteX2" fmla="*/ 128040 w 4487854"/>
              <a:gd name="connsiteY2" fmla="*/ 556374 h 673061"/>
              <a:gd name="connsiteX3" fmla="*/ 132558 w 4487854"/>
              <a:gd name="connsiteY3" fmla="*/ 462312 h 673061"/>
              <a:gd name="connsiteX4" fmla="*/ 3865632 w 4487854"/>
              <a:gd name="connsiteY4" fmla="*/ 245847 h 673061"/>
              <a:gd name="connsiteX5" fmla="*/ 3856558 w 4487854"/>
              <a:gd name="connsiteY5" fmla="*/ 405628 h 673061"/>
              <a:gd name="connsiteX6" fmla="*/ 3863354 w 4487854"/>
              <a:gd name="connsiteY6" fmla="*/ 496291 h 673061"/>
              <a:gd name="connsiteX7" fmla="*/ 3137875 w 4487854"/>
              <a:gd name="connsiteY7" fmla="*/ 169975 h 673061"/>
              <a:gd name="connsiteX8" fmla="*/ 3127681 w 4487854"/>
              <a:gd name="connsiteY8" fmla="*/ 316164 h 673061"/>
              <a:gd name="connsiteX9" fmla="*/ 3133358 w 4487854"/>
              <a:gd name="connsiteY9" fmla="*/ 398872 h 673061"/>
              <a:gd name="connsiteX10" fmla="*/ 2553300 w 4487854"/>
              <a:gd name="connsiteY10" fmla="*/ 169975 h 673061"/>
              <a:gd name="connsiteX11" fmla="*/ 2546505 w 4487854"/>
              <a:gd name="connsiteY11" fmla="*/ 315004 h 673061"/>
              <a:gd name="connsiteX12" fmla="*/ 2551022 w 4487854"/>
              <a:gd name="connsiteY12" fmla="*/ 396593 h 673061"/>
              <a:gd name="connsiteX13" fmla="*/ 1076925 w 4487854"/>
              <a:gd name="connsiteY13" fmla="*/ 169975 h 673061"/>
              <a:gd name="connsiteX14" fmla="*/ 1070130 w 4487854"/>
              <a:gd name="connsiteY14" fmla="*/ 315004 h 673061"/>
              <a:gd name="connsiteX15" fmla="*/ 1074647 w 4487854"/>
              <a:gd name="connsiteY15" fmla="*/ 396593 h 673061"/>
              <a:gd name="connsiteX16" fmla="*/ 594700 w 4487854"/>
              <a:gd name="connsiteY16" fmla="*/ 169975 h 673061"/>
              <a:gd name="connsiteX17" fmla="*/ 584506 w 4487854"/>
              <a:gd name="connsiteY17" fmla="*/ 316164 h 673061"/>
              <a:gd name="connsiteX18" fmla="*/ 590183 w 4487854"/>
              <a:gd name="connsiteY18" fmla="*/ 398872 h 673061"/>
              <a:gd name="connsiteX19" fmla="*/ 2217766 w 4487854"/>
              <a:gd name="connsiteY19" fmla="*/ 135956 h 673061"/>
              <a:gd name="connsiteX20" fmla="*/ 2208692 w 4487854"/>
              <a:gd name="connsiteY20" fmla="*/ 295736 h 673061"/>
              <a:gd name="connsiteX21" fmla="*/ 2216607 w 4487854"/>
              <a:gd name="connsiteY21" fmla="*/ 385240 h 673061"/>
              <a:gd name="connsiteX22" fmla="*/ 3288621 w 4487854"/>
              <a:gd name="connsiteY22" fmla="*/ 100858 h 673061"/>
              <a:gd name="connsiteX23" fmla="*/ 3286343 w 4487854"/>
              <a:gd name="connsiteY23" fmla="*/ 138234 h 673061"/>
              <a:gd name="connsiteX24" fmla="*/ 3175291 w 4487854"/>
              <a:gd name="connsiteY24" fmla="*/ 145030 h 673061"/>
              <a:gd name="connsiteX25" fmla="*/ 3177570 w 4487854"/>
              <a:gd name="connsiteY25" fmla="*/ 458915 h 673061"/>
              <a:gd name="connsiteX26" fmla="*/ 3202515 w 4487854"/>
              <a:gd name="connsiteY26" fmla="*/ 462313 h 673061"/>
              <a:gd name="connsiteX27" fmla="*/ 3210429 w 4487854"/>
              <a:gd name="connsiteY27" fmla="*/ 529151 h 673061"/>
              <a:gd name="connsiteX28" fmla="*/ 3211549 w 4487854"/>
              <a:gd name="connsiteY28" fmla="*/ 463432 h 673061"/>
              <a:gd name="connsiteX29" fmla="*/ 3349823 w 4487854"/>
              <a:gd name="connsiteY29" fmla="*/ 486098 h 673061"/>
              <a:gd name="connsiteX30" fmla="*/ 3323759 w 4487854"/>
              <a:gd name="connsiteY30" fmla="*/ 134836 h 673061"/>
              <a:gd name="connsiteX31" fmla="*/ 3295417 w 4487854"/>
              <a:gd name="connsiteY31" fmla="*/ 137115 h 673061"/>
              <a:gd name="connsiteX32" fmla="*/ 745446 w 4487854"/>
              <a:gd name="connsiteY32" fmla="*/ 100858 h 673061"/>
              <a:gd name="connsiteX33" fmla="*/ 743167 w 4487854"/>
              <a:gd name="connsiteY33" fmla="*/ 138234 h 673061"/>
              <a:gd name="connsiteX34" fmla="*/ 632117 w 4487854"/>
              <a:gd name="connsiteY34" fmla="*/ 145030 h 673061"/>
              <a:gd name="connsiteX35" fmla="*/ 634395 w 4487854"/>
              <a:gd name="connsiteY35" fmla="*/ 458915 h 673061"/>
              <a:gd name="connsiteX36" fmla="*/ 659340 w 4487854"/>
              <a:gd name="connsiteY36" fmla="*/ 462313 h 673061"/>
              <a:gd name="connsiteX37" fmla="*/ 667255 w 4487854"/>
              <a:gd name="connsiteY37" fmla="*/ 529151 h 673061"/>
              <a:gd name="connsiteX38" fmla="*/ 668374 w 4487854"/>
              <a:gd name="connsiteY38" fmla="*/ 463432 h 673061"/>
              <a:gd name="connsiteX39" fmla="*/ 806648 w 4487854"/>
              <a:gd name="connsiteY39" fmla="*/ 486098 h 673061"/>
              <a:gd name="connsiteX40" fmla="*/ 780584 w 4487854"/>
              <a:gd name="connsiteY40" fmla="*/ 134836 h 673061"/>
              <a:gd name="connsiteX41" fmla="*/ 752242 w 4487854"/>
              <a:gd name="connsiteY41" fmla="*/ 137115 h 673061"/>
              <a:gd name="connsiteX42" fmla="*/ 2640526 w 4487854"/>
              <a:gd name="connsiteY42" fmla="*/ 75873 h 673061"/>
              <a:gd name="connsiteX43" fmla="*/ 2639407 w 4487854"/>
              <a:gd name="connsiteY43" fmla="*/ 107613 h 673061"/>
              <a:gd name="connsiteX44" fmla="*/ 2615622 w 4487854"/>
              <a:gd name="connsiteY44" fmla="*/ 107613 h 673061"/>
              <a:gd name="connsiteX45" fmla="*/ 2628094 w 4487854"/>
              <a:gd name="connsiteY45" fmla="*/ 296856 h 673061"/>
              <a:gd name="connsiteX46" fmla="*/ 2707404 w 4487854"/>
              <a:gd name="connsiteY46" fmla="*/ 283264 h 673061"/>
              <a:gd name="connsiteX47" fmla="*/ 2709683 w 4487854"/>
              <a:gd name="connsiteY47" fmla="*/ 345585 h 673061"/>
              <a:gd name="connsiteX48" fmla="*/ 2710802 w 4487854"/>
              <a:gd name="connsiteY48" fmla="*/ 282145 h 673061"/>
              <a:gd name="connsiteX49" fmla="*/ 2753815 w 4487854"/>
              <a:gd name="connsiteY49" fmla="*/ 274190 h 673061"/>
              <a:gd name="connsiteX50" fmla="*/ 2731150 w 4487854"/>
              <a:gd name="connsiteY50" fmla="*/ 147269 h 673061"/>
              <a:gd name="connsiteX51" fmla="*/ 2684698 w 4487854"/>
              <a:gd name="connsiteY51" fmla="*/ 107613 h 673061"/>
              <a:gd name="connsiteX52" fmla="*/ 2641645 w 4487854"/>
              <a:gd name="connsiteY52" fmla="*/ 107613 h 673061"/>
              <a:gd name="connsiteX53" fmla="*/ 1164151 w 4487854"/>
              <a:gd name="connsiteY53" fmla="*/ 75873 h 673061"/>
              <a:gd name="connsiteX54" fmla="*/ 1163032 w 4487854"/>
              <a:gd name="connsiteY54" fmla="*/ 107613 h 673061"/>
              <a:gd name="connsiteX55" fmla="*/ 1139247 w 4487854"/>
              <a:gd name="connsiteY55" fmla="*/ 107613 h 673061"/>
              <a:gd name="connsiteX56" fmla="*/ 1151719 w 4487854"/>
              <a:gd name="connsiteY56" fmla="*/ 296856 h 673061"/>
              <a:gd name="connsiteX57" fmla="*/ 1231029 w 4487854"/>
              <a:gd name="connsiteY57" fmla="*/ 283264 h 673061"/>
              <a:gd name="connsiteX58" fmla="*/ 1233308 w 4487854"/>
              <a:gd name="connsiteY58" fmla="*/ 345585 h 673061"/>
              <a:gd name="connsiteX59" fmla="*/ 1234427 w 4487854"/>
              <a:gd name="connsiteY59" fmla="*/ 282145 h 673061"/>
              <a:gd name="connsiteX60" fmla="*/ 1277441 w 4487854"/>
              <a:gd name="connsiteY60" fmla="*/ 274190 h 673061"/>
              <a:gd name="connsiteX61" fmla="*/ 1254775 w 4487854"/>
              <a:gd name="connsiteY61" fmla="*/ 147269 h 673061"/>
              <a:gd name="connsiteX62" fmla="*/ 1208324 w 4487854"/>
              <a:gd name="connsiteY62" fmla="*/ 107613 h 673061"/>
              <a:gd name="connsiteX63" fmla="*/ 1165270 w 4487854"/>
              <a:gd name="connsiteY63" fmla="*/ 107613 h 673061"/>
              <a:gd name="connsiteX64" fmla="*/ 2002460 w 4487854"/>
              <a:gd name="connsiteY64" fmla="*/ 2279 h 673061"/>
              <a:gd name="connsiteX65" fmla="*/ 2152047 w 4487854"/>
              <a:gd name="connsiteY65" fmla="*/ 6796 h 673061"/>
              <a:gd name="connsiteX66" fmla="*/ 2158843 w 4487854"/>
              <a:gd name="connsiteY66" fmla="*/ 55526 h 673061"/>
              <a:gd name="connsiteX67" fmla="*/ 2158843 w 4487854"/>
              <a:gd name="connsiteY67" fmla="*/ 5677 h 673061"/>
              <a:gd name="connsiteX68" fmla="*/ 2451180 w 4487854"/>
              <a:gd name="connsiteY68" fmla="*/ 14751 h 673061"/>
              <a:gd name="connsiteX69" fmla="*/ 2452300 w 4487854"/>
              <a:gd name="connsiteY69" fmla="*/ 74794 h 673061"/>
              <a:gd name="connsiteX70" fmla="*/ 2346885 w 4487854"/>
              <a:gd name="connsiteY70" fmla="*/ 83868 h 673061"/>
              <a:gd name="connsiteX71" fmla="*/ 2451141 w 4487854"/>
              <a:gd name="connsiteY71" fmla="*/ 81590 h 673061"/>
              <a:gd name="connsiteX72" fmla="*/ 2451141 w 4487854"/>
              <a:gd name="connsiteY72" fmla="*/ 100778 h 673061"/>
              <a:gd name="connsiteX73" fmla="*/ 2283445 w 4487854"/>
              <a:gd name="connsiteY73" fmla="*/ 125722 h 673061"/>
              <a:gd name="connsiteX74" fmla="*/ 2285724 w 4487854"/>
              <a:gd name="connsiteY74" fmla="*/ 139314 h 673061"/>
              <a:gd name="connsiteX75" fmla="*/ 2291400 w 4487854"/>
              <a:gd name="connsiteY75" fmla="*/ 278707 h 673061"/>
              <a:gd name="connsiteX76" fmla="*/ 2293679 w 4487854"/>
              <a:gd name="connsiteY76" fmla="*/ 206192 h 673061"/>
              <a:gd name="connsiteX77" fmla="*/ 2346925 w 4487854"/>
              <a:gd name="connsiteY77" fmla="*/ 659470 h 673061"/>
              <a:gd name="connsiteX78" fmla="*/ 2316344 w 4487854"/>
              <a:gd name="connsiteY78" fmla="*/ 662867 h 673061"/>
              <a:gd name="connsiteX79" fmla="*/ 2305032 w 4487854"/>
              <a:gd name="connsiteY79" fmla="*/ 571085 h 673061"/>
              <a:gd name="connsiteX80" fmla="*/ 2307310 w 4487854"/>
              <a:gd name="connsiteY80" fmla="*/ 663987 h 673061"/>
              <a:gd name="connsiteX81" fmla="*/ 2230238 w 4487854"/>
              <a:gd name="connsiteY81" fmla="*/ 670783 h 673061"/>
              <a:gd name="connsiteX82" fmla="*/ 2224562 w 4487854"/>
              <a:gd name="connsiteY82" fmla="*/ 511002 h 673061"/>
              <a:gd name="connsiteX83" fmla="*/ 2222283 w 4487854"/>
              <a:gd name="connsiteY83" fmla="*/ 670783 h 673061"/>
              <a:gd name="connsiteX84" fmla="*/ 2164479 w 4487854"/>
              <a:gd name="connsiteY84" fmla="*/ 658310 h 673061"/>
              <a:gd name="connsiteX85" fmla="*/ 2180349 w 4487854"/>
              <a:gd name="connsiteY85" fmla="*/ 159741 h 673061"/>
              <a:gd name="connsiteX86" fmla="*/ 2090845 w 4487854"/>
              <a:gd name="connsiteY86" fmla="*/ 163139 h 673061"/>
              <a:gd name="connsiteX87" fmla="*/ 2087447 w 4487854"/>
              <a:gd name="connsiteY87" fmla="*/ 129160 h 673061"/>
              <a:gd name="connsiteX88" fmla="*/ 2087447 w 4487854"/>
              <a:gd name="connsiteY88" fmla="*/ 163139 h 673061"/>
              <a:gd name="connsiteX89" fmla="*/ 2002460 w 4487854"/>
              <a:gd name="connsiteY89" fmla="*/ 165417 h 673061"/>
              <a:gd name="connsiteX90" fmla="*/ 2002460 w 4487854"/>
              <a:gd name="connsiteY90" fmla="*/ 63441 h 673061"/>
              <a:gd name="connsiteX91" fmla="*/ 2029643 w 4487854"/>
              <a:gd name="connsiteY91" fmla="*/ 58924 h 673061"/>
              <a:gd name="connsiteX92" fmla="*/ 2002460 w 4487854"/>
              <a:gd name="connsiteY92" fmla="*/ 57804 h 673061"/>
              <a:gd name="connsiteX93" fmla="*/ 2002460 w 4487854"/>
              <a:gd name="connsiteY93" fmla="*/ 32860 h 673061"/>
              <a:gd name="connsiteX94" fmla="*/ 2091964 w 4487854"/>
              <a:gd name="connsiteY94" fmla="*/ 29462 h 673061"/>
              <a:gd name="connsiteX95" fmla="*/ 2002460 w 4487854"/>
              <a:gd name="connsiteY95" fmla="*/ 28343 h 673061"/>
              <a:gd name="connsiteX96" fmla="*/ 447601 w 4487854"/>
              <a:gd name="connsiteY96" fmla="*/ 2279 h 673061"/>
              <a:gd name="connsiteX97" fmla="*/ 445323 w 4487854"/>
              <a:gd name="connsiteY97" fmla="*/ 26064 h 673061"/>
              <a:gd name="connsiteX98" fmla="*/ 356938 w 4487854"/>
              <a:gd name="connsiteY98" fmla="*/ 46452 h 673061"/>
              <a:gd name="connsiteX99" fmla="*/ 444204 w 4487854"/>
              <a:gd name="connsiteY99" fmla="*/ 40775 h 673061"/>
              <a:gd name="connsiteX100" fmla="*/ 440806 w 4487854"/>
              <a:gd name="connsiteY100" fmla="*/ 92903 h 673061"/>
              <a:gd name="connsiteX101" fmla="*/ 156383 w 4487854"/>
              <a:gd name="connsiteY101" fmla="*/ 95181 h 673061"/>
              <a:gd name="connsiteX102" fmla="*/ 159781 w 4487854"/>
              <a:gd name="connsiteY102" fmla="*/ 256081 h 673061"/>
              <a:gd name="connsiteX103" fmla="*/ 182447 w 4487854"/>
              <a:gd name="connsiteY103" fmla="*/ 254962 h 673061"/>
              <a:gd name="connsiteX104" fmla="*/ 188123 w 4487854"/>
              <a:gd name="connsiteY104" fmla="*/ 288941 h 673061"/>
              <a:gd name="connsiteX105" fmla="*/ 192640 w 4487854"/>
              <a:gd name="connsiteY105" fmla="*/ 253802 h 673061"/>
              <a:gd name="connsiteX106" fmla="*/ 417020 w 4487854"/>
              <a:gd name="connsiteY106" fmla="*/ 247007 h 673061"/>
              <a:gd name="connsiteX107" fmla="*/ 417020 w 4487854"/>
              <a:gd name="connsiteY107" fmla="*/ 286662 h 673061"/>
              <a:gd name="connsiteX108" fmla="*/ 377325 w 4487854"/>
              <a:gd name="connsiteY108" fmla="*/ 295736 h 673061"/>
              <a:gd name="connsiteX109" fmla="*/ 416980 w 4487854"/>
              <a:gd name="connsiteY109" fmla="*/ 299134 h 673061"/>
              <a:gd name="connsiteX110" fmla="*/ 416980 w 4487854"/>
              <a:gd name="connsiteY110" fmla="*/ 351182 h 673061"/>
              <a:gd name="connsiteX111" fmla="*/ 235693 w 4487854"/>
              <a:gd name="connsiteY111" fmla="*/ 343267 h 673061"/>
              <a:gd name="connsiteX112" fmla="*/ 241370 w 4487854"/>
              <a:gd name="connsiteY112" fmla="*/ 673021 h 673061"/>
              <a:gd name="connsiteX113" fmla="*/ 197157 w 4487854"/>
              <a:gd name="connsiteY113" fmla="*/ 669623 h 673061"/>
              <a:gd name="connsiteX114" fmla="*/ 185844 w 4487854"/>
              <a:gd name="connsiteY114" fmla="*/ 643560 h 673061"/>
              <a:gd name="connsiteX115" fmla="*/ 185844 w 4487854"/>
              <a:gd name="connsiteY115" fmla="*/ 668504 h 673061"/>
              <a:gd name="connsiteX116" fmla="*/ 103136 w 4487854"/>
              <a:gd name="connsiteY116" fmla="*/ 660589 h 673061"/>
              <a:gd name="connsiteX117" fmla="*/ 95221 w 4487854"/>
              <a:gd name="connsiteY117" fmla="*/ 492893 h 673061"/>
              <a:gd name="connsiteX118" fmla="*/ 86147 w 4487854"/>
              <a:gd name="connsiteY118" fmla="*/ 658350 h 673061"/>
              <a:gd name="connsiteX119" fmla="*/ 64600 w 4487854"/>
              <a:gd name="connsiteY119" fmla="*/ 657231 h 673061"/>
              <a:gd name="connsiteX120" fmla="*/ 78191 w 4487854"/>
              <a:gd name="connsiteY120" fmla="*/ 121245 h 673061"/>
              <a:gd name="connsiteX121" fmla="*/ 0 w 4487854"/>
              <a:gd name="connsiteY121" fmla="*/ 121245 h 673061"/>
              <a:gd name="connsiteX122" fmla="*/ 3438 w 4487854"/>
              <a:gd name="connsiteY122" fmla="*/ 52128 h 673061"/>
              <a:gd name="connsiteX123" fmla="*/ 34019 w 4487854"/>
              <a:gd name="connsiteY123" fmla="*/ 46452 h 673061"/>
              <a:gd name="connsiteX124" fmla="*/ 4557 w 4487854"/>
              <a:gd name="connsiteY124" fmla="*/ 41934 h 673061"/>
              <a:gd name="connsiteX125" fmla="*/ 5677 w 4487854"/>
              <a:gd name="connsiteY125" fmla="*/ 19268 h 673061"/>
              <a:gd name="connsiteX126" fmla="*/ 4248763 w 4487854"/>
              <a:gd name="connsiteY126" fmla="*/ 2239 h 673061"/>
              <a:gd name="connsiteX127" fmla="*/ 4371127 w 4487854"/>
              <a:gd name="connsiteY127" fmla="*/ 47571 h 673061"/>
              <a:gd name="connsiteX128" fmla="*/ 4374565 w 4487854"/>
              <a:gd name="connsiteY128" fmla="*/ 122364 h 673061"/>
              <a:gd name="connsiteX129" fmla="*/ 4379082 w 4487854"/>
              <a:gd name="connsiteY129" fmla="*/ 50969 h 673061"/>
              <a:gd name="connsiteX130" fmla="*/ 4487854 w 4487854"/>
              <a:gd name="connsiteY130" fmla="*/ 91783 h 673061"/>
              <a:gd name="connsiteX131" fmla="*/ 4457273 w 4487854"/>
              <a:gd name="connsiteY131" fmla="*/ 279866 h 673061"/>
              <a:gd name="connsiteX132" fmla="*/ 4436886 w 4487854"/>
              <a:gd name="connsiteY132" fmla="*/ 271951 h 673061"/>
              <a:gd name="connsiteX133" fmla="*/ 4444801 w 4487854"/>
              <a:gd name="connsiteY133" fmla="*/ 194879 h 673061"/>
              <a:gd name="connsiteX134" fmla="*/ 4430090 w 4487854"/>
              <a:gd name="connsiteY134" fmla="*/ 268553 h 673061"/>
              <a:gd name="connsiteX135" fmla="*/ 4405146 w 4487854"/>
              <a:gd name="connsiteY135" fmla="*/ 260598 h 673061"/>
              <a:gd name="connsiteX136" fmla="*/ 4407425 w 4487854"/>
              <a:gd name="connsiteY136" fmla="*/ 230017 h 673061"/>
              <a:gd name="connsiteX137" fmla="*/ 4400589 w 4487854"/>
              <a:gd name="connsiteY137" fmla="*/ 258360 h 673061"/>
              <a:gd name="connsiteX138" fmla="*/ 4333750 w 4487854"/>
              <a:gd name="connsiteY138" fmla="*/ 234534 h 673061"/>
              <a:gd name="connsiteX139" fmla="*/ 4359814 w 4487854"/>
              <a:gd name="connsiteY139" fmla="*/ 149547 h 673061"/>
              <a:gd name="connsiteX140" fmla="*/ 4228376 w 4487854"/>
              <a:gd name="connsiteY140" fmla="*/ 132558 h 673061"/>
              <a:gd name="connsiteX141" fmla="*/ 4212506 w 4487854"/>
              <a:gd name="connsiteY141" fmla="*/ 322919 h 673061"/>
              <a:gd name="connsiteX142" fmla="*/ 4244246 w 4487854"/>
              <a:gd name="connsiteY142" fmla="*/ 331994 h 673061"/>
              <a:gd name="connsiteX143" fmla="*/ 4247644 w 4487854"/>
              <a:gd name="connsiteY143" fmla="*/ 366012 h 673061"/>
              <a:gd name="connsiteX144" fmla="*/ 4248763 w 4487854"/>
              <a:gd name="connsiteY144" fmla="*/ 333153 h 673061"/>
              <a:gd name="connsiteX145" fmla="*/ 4392673 w 4487854"/>
              <a:gd name="connsiteY145" fmla="*/ 375047 h 673061"/>
              <a:gd name="connsiteX146" fmla="*/ 4376803 w 4487854"/>
              <a:gd name="connsiteY146" fmla="*/ 470228 h 673061"/>
              <a:gd name="connsiteX147" fmla="*/ 4374565 w 4487854"/>
              <a:gd name="connsiteY147" fmla="*/ 531429 h 673061"/>
              <a:gd name="connsiteX148" fmla="*/ 4392673 w 4487854"/>
              <a:gd name="connsiteY148" fmla="*/ 375047 h 673061"/>
              <a:gd name="connsiteX149" fmla="*/ 4441403 w 4487854"/>
              <a:gd name="connsiteY149" fmla="*/ 389798 h 673061"/>
              <a:gd name="connsiteX150" fmla="*/ 4376803 w 4487854"/>
              <a:gd name="connsiteY150" fmla="*/ 665146 h 673061"/>
              <a:gd name="connsiteX151" fmla="*/ 4286139 w 4487854"/>
              <a:gd name="connsiteY151" fmla="*/ 667425 h 673061"/>
              <a:gd name="connsiteX152" fmla="*/ 4282742 w 4487854"/>
              <a:gd name="connsiteY152" fmla="*/ 627769 h 673061"/>
              <a:gd name="connsiteX153" fmla="*/ 4280503 w 4487854"/>
              <a:gd name="connsiteY153" fmla="*/ 667425 h 673061"/>
              <a:gd name="connsiteX154" fmla="*/ 4095778 w 4487854"/>
              <a:gd name="connsiteY154" fmla="*/ 673061 h 673061"/>
              <a:gd name="connsiteX155" fmla="*/ 4090142 w 4487854"/>
              <a:gd name="connsiteY155" fmla="*/ 556374 h 673061"/>
              <a:gd name="connsiteX156" fmla="*/ 4086744 w 4487854"/>
              <a:gd name="connsiteY156" fmla="*/ 673061 h 673061"/>
              <a:gd name="connsiteX157" fmla="*/ 4075391 w 4487854"/>
              <a:gd name="connsiteY157" fmla="*/ 673061 h 673061"/>
              <a:gd name="connsiteX158" fmla="*/ 4039133 w 4487854"/>
              <a:gd name="connsiteY158" fmla="*/ 465710 h 673061"/>
              <a:gd name="connsiteX159" fmla="*/ 4129797 w 4487854"/>
              <a:gd name="connsiteY159" fmla="*/ 462313 h 673061"/>
              <a:gd name="connsiteX160" fmla="*/ 4133195 w 4487854"/>
              <a:gd name="connsiteY160" fmla="*/ 512161 h 673061"/>
              <a:gd name="connsiteX161" fmla="*/ 4135434 w 4487854"/>
              <a:gd name="connsiteY161" fmla="*/ 462313 h 673061"/>
              <a:gd name="connsiteX162" fmla="*/ 4172850 w 4487854"/>
              <a:gd name="connsiteY162" fmla="*/ 461193 h 673061"/>
              <a:gd name="connsiteX163" fmla="*/ 4180765 w 4487854"/>
              <a:gd name="connsiteY163" fmla="*/ 528032 h 673061"/>
              <a:gd name="connsiteX164" fmla="*/ 4135434 w 4487854"/>
              <a:gd name="connsiteY164" fmla="*/ 548419 h 673061"/>
              <a:gd name="connsiteX165" fmla="*/ 4180765 w 4487854"/>
              <a:gd name="connsiteY165" fmla="*/ 618695 h 673061"/>
              <a:gd name="connsiteX166" fmla="*/ 4253280 w 4487854"/>
              <a:gd name="connsiteY166" fmla="*/ 590353 h 673061"/>
              <a:gd name="connsiteX167" fmla="*/ 4253280 w 4487854"/>
              <a:gd name="connsiteY167" fmla="*/ 432851 h 673061"/>
              <a:gd name="connsiteX168" fmla="*/ 4163776 w 4487854"/>
              <a:gd name="connsiteY168" fmla="*/ 396593 h 673061"/>
              <a:gd name="connsiteX169" fmla="*/ 4158099 w 4487854"/>
              <a:gd name="connsiteY169" fmla="*/ 320681 h 673061"/>
              <a:gd name="connsiteX170" fmla="*/ 4154702 w 4487854"/>
              <a:gd name="connsiteY170" fmla="*/ 393196 h 673061"/>
              <a:gd name="connsiteX171" fmla="*/ 4077670 w 4487854"/>
              <a:gd name="connsiteY171" fmla="*/ 361455 h 673061"/>
              <a:gd name="connsiteX172" fmla="*/ 4039133 w 4487854"/>
              <a:gd name="connsiteY172" fmla="*/ 198277 h 673061"/>
              <a:gd name="connsiteX173" fmla="*/ 4078789 w 4487854"/>
              <a:gd name="connsiteY173" fmla="*/ 160900 h 673061"/>
              <a:gd name="connsiteX174" fmla="*/ 4082187 w 4487854"/>
              <a:gd name="connsiteY174" fmla="*/ 248166 h 673061"/>
              <a:gd name="connsiteX175" fmla="*/ 4084465 w 4487854"/>
              <a:gd name="connsiteY175" fmla="*/ 156383 h 673061"/>
              <a:gd name="connsiteX176" fmla="*/ 4187561 w 4487854"/>
              <a:gd name="connsiteY176" fmla="*/ 58924 h 673061"/>
              <a:gd name="connsiteX177" fmla="*/ 4192118 w 4487854"/>
              <a:gd name="connsiteY177" fmla="*/ 103096 h 673061"/>
              <a:gd name="connsiteX178" fmla="*/ 4194357 w 4487854"/>
              <a:gd name="connsiteY178" fmla="*/ 53247 h 673061"/>
              <a:gd name="connsiteX179" fmla="*/ 3267074 w 4487854"/>
              <a:gd name="connsiteY179" fmla="*/ 2239 h 673061"/>
              <a:gd name="connsiteX180" fmla="*/ 3423457 w 4487854"/>
              <a:gd name="connsiteY180" fmla="*/ 61162 h 673061"/>
              <a:gd name="connsiteX181" fmla="*/ 3433650 w 4487854"/>
              <a:gd name="connsiteY181" fmla="*/ 160860 h 673061"/>
              <a:gd name="connsiteX182" fmla="*/ 3434770 w 4487854"/>
              <a:gd name="connsiteY182" fmla="*/ 64560 h 673061"/>
              <a:gd name="connsiteX183" fmla="*/ 3467629 w 4487854"/>
              <a:gd name="connsiteY183" fmla="*/ 77032 h 673061"/>
              <a:gd name="connsiteX184" fmla="*/ 3477783 w 4487854"/>
              <a:gd name="connsiteY184" fmla="*/ 584676 h 673061"/>
              <a:gd name="connsiteX185" fmla="*/ 3407547 w 4487854"/>
              <a:gd name="connsiteY185" fmla="*/ 616416 h 673061"/>
              <a:gd name="connsiteX186" fmla="*/ 3403030 w 4487854"/>
              <a:gd name="connsiteY186" fmla="*/ 501968 h 673061"/>
              <a:gd name="connsiteX187" fmla="*/ 3400751 w 4487854"/>
              <a:gd name="connsiteY187" fmla="*/ 619814 h 673061"/>
              <a:gd name="connsiteX188" fmla="*/ 3286302 w 4487854"/>
              <a:gd name="connsiteY188" fmla="*/ 673061 h 673061"/>
              <a:gd name="connsiteX189" fmla="*/ 3097060 w 4487854"/>
              <a:gd name="connsiteY189" fmla="*/ 607342 h 673061"/>
              <a:gd name="connsiteX190" fmla="*/ 3092543 w 4487854"/>
              <a:gd name="connsiteY190" fmla="*/ 558612 h 673061"/>
              <a:gd name="connsiteX191" fmla="*/ 3091424 w 4487854"/>
              <a:gd name="connsiteY191" fmla="*/ 605064 h 673061"/>
              <a:gd name="connsiteX192" fmla="*/ 3029103 w 4487854"/>
              <a:gd name="connsiteY192" fmla="*/ 583517 h 673061"/>
              <a:gd name="connsiteX193" fmla="*/ 3058564 w 4487854"/>
              <a:gd name="connsiteY193" fmla="*/ 39616 h 673061"/>
              <a:gd name="connsiteX194" fmla="*/ 3089145 w 4487854"/>
              <a:gd name="connsiteY194" fmla="*/ 32820 h 673061"/>
              <a:gd name="connsiteX195" fmla="*/ 3092543 w 4487854"/>
              <a:gd name="connsiteY195" fmla="*/ 72475 h 673061"/>
              <a:gd name="connsiteX196" fmla="*/ 3092543 w 4487854"/>
              <a:gd name="connsiteY196" fmla="*/ 32820 h 673061"/>
              <a:gd name="connsiteX197" fmla="*/ 3137875 w 4487854"/>
              <a:gd name="connsiteY197" fmla="*/ 24905 h 673061"/>
              <a:gd name="connsiteX198" fmla="*/ 3146949 w 4487854"/>
              <a:gd name="connsiteY198" fmla="*/ 95141 h 673061"/>
              <a:gd name="connsiteX199" fmla="*/ 3149228 w 4487854"/>
              <a:gd name="connsiteY199" fmla="*/ 22626 h 673061"/>
              <a:gd name="connsiteX200" fmla="*/ 2793511 w 4487854"/>
              <a:gd name="connsiteY200" fmla="*/ 2239 h 673061"/>
              <a:gd name="connsiteX201" fmla="*/ 2798028 w 4487854"/>
              <a:gd name="connsiteY201" fmla="*/ 114409 h 673061"/>
              <a:gd name="connsiteX202" fmla="*/ 2800306 w 4487854"/>
              <a:gd name="connsiteY202" fmla="*/ 2239 h 673061"/>
              <a:gd name="connsiteX203" fmla="*/ 2903442 w 4487854"/>
              <a:gd name="connsiteY203" fmla="*/ 296856 h 673061"/>
              <a:gd name="connsiteX204" fmla="*/ 2851315 w 4487854"/>
              <a:gd name="connsiteY204" fmla="*/ 322919 h 673061"/>
              <a:gd name="connsiteX205" fmla="*/ 2846798 w 4487854"/>
              <a:gd name="connsiteY205" fmla="*/ 224341 h 673061"/>
              <a:gd name="connsiteX206" fmla="*/ 2844519 w 4487854"/>
              <a:gd name="connsiteY206" fmla="*/ 326317 h 673061"/>
              <a:gd name="connsiteX207" fmla="*/ 2768606 w 4487854"/>
              <a:gd name="connsiteY207" fmla="*/ 364853 h 673061"/>
              <a:gd name="connsiteX208" fmla="*/ 2832047 w 4487854"/>
              <a:gd name="connsiteY208" fmla="*/ 381843 h 673061"/>
              <a:gd name="connsiteX209" fmla="*/ 2879657 w 4487854"/>
              <a:gd name="connsiteY209" fmla="*/ 552936 h 673061"/>
              <a:gd name="connsiteX210" fmla="*/ 2919312 w 4487854"/>
              <a:gd name="connsiteY210" fmla="*/ 541623 h 673061"/>
              <a:gd name="connsiteX211" fmla="*/ 2922710 w 4487854"/>
              <a:gd name="connsiteY211" fmla="*/ 569965 h 673061"/>
              <a:gd name="connsiteX212" fmla="*/ 2923829 w 4487854"/>
              <a:gd name="connsiteY212" fmla="*/ 540504 h 673061"/>
              <a:gd name="connsiteX213" fmla="*/ 2939700 w 4487854"/>
              <a:gd name="connsiteY213" fmla="*/ 535987 h 673061"/>
              <a:gd name="connsiteX214" fmla="*/ 2949893 w 4487854"/>
              <a:gd name="connsiteY214" fmla="*/ 454397 h 673061"/>
              <a:gd name="connsiteX215" fmla="*/ 2975957 w 4487854"/>
              <a:gd name="connsiteY215" fmla="*/ 458915 h 673061"/>
              <a:gd name="connsiteX216" fmla="*/ 2979355 w 4487854"/>
              <a:gd name="connsiteY216" fmla="*/ 545021 h 673061"/>
              <a:gd name="connsiteX217" fmla="*/ 2979435 w 4487854"/>
              <a:gd name="connsiteY217" fmla="*/ 545021 h 673061"/>
              <a:gd name="connsiteX218" fmla="*/ 2979435 w 4487854"/>
              <a:gd name="connsiteY218" fmla="*/ 458955 h 673061"/>
              <a:gd name="connsiteX219" fmla="*/ 2993026 w 4487854"/>
              <a:gd name="connsiteY219" fmla="*/ 462353 h 673061"/>
              <a:gd name="connsiteX220" fmla="*/ 2993026 w 4487854"/>
              <a:gd name="connsiteY220" fmla="*/ 617576 h 673061"/>
              <a:gd name="connsiteX221" fmla="*/ 2878578 w 4487854"/>
              <a:gd name="connsiteY221" fmla="*/ 670823 h 673061"/>
              <a:gd name="connsiteX222" fmla="*/ 2846837 w 4487854"/>
              <a:gd name="connsiteY222" fmla="*/ 653833 h 673061"/>
              <a:gd name="connsiteX223" fmla="*/ 2841161 w 4487854"/>
              <a:gd name="connsiteY223" fmla="*/ 520117 h 673061"/>
              <a:gd name="connsiteX224" fmla="*/ 2837763 w 4487854"/>
              <a:gd name="connsiteY224" fmla="*/ 650435 h 673061"/>
              <a:gd name="connsiteX225" fmla="*/ 2778840 w 4487854"/>
              <a:gd name="connsiteY225" fmla="*/ 618695 h 673061"/>
              <a:gd name="connsiteX226" fmla="*/ 2776561 w 4487854"/>
              <a:gd name="connsiteY226" fmla="*/ 548459 h 673061"/>
              <a:gd name="connsiteX227" fmla="*/ 2775442 w 4487854"/>
              <a:gd name="connsiteY227" fmla="*/ 616457 h 673061"/>
              <a:gd name="connsiteX228" fmla="*/ 2741463 w 4487854"/>
              <a:gd name="connsiteY228" fmla="*/ 598308 h 673061"/>
              <a:gd name="connsiteX229" fmla="*/ 2738066 w 4487854"/>
              <a:gd name="connsiteY229" fmla="*/ 449880 h 673061"/>
              <a:gd name="connsiteX230" fmla="*/ 2660993 w 4487854"/>
              <a:gd name="connsiteY230" fmla="*/ 437408 h 673061"/>
              <a:gd name="connsiteX231" fmla="*/ 2656476 w 4487854"/>
              <a:gd name="connsiteY231" fmla="*/ 336551 h 673061"/>
              <a:gd name="connsiteX232" fmla="*/ 2654198 w 4487854"/>
              <a:gd name="connsiteY232" fmla="*/ 435130 h 673061"/>
              <a:gd name="connsiteX233" fmla="*/ 2638327 w 4487854"/>
              <a:gd name="connsiteY233" fmla="*/ 432851 h 673061"/>
              <a:gd name="connsiteX234" fmla="*/ 2638327 w 4487854"/>
              <a:gd name="connsiteY234" fmla="*/ 670823 h 673061"/>
              <a:gd name="connsiteX235" fmla="*/ 2604349 w 4487854"/>
              <a:gd name="connsiteY235" fmla="*/ 665146 h 673061"/>
              <a:gd name="connsiteX236" fmla="*/ 2599831 w 4487854"/>
              <a:gd name="connsiteY236" fmla="*/ 547300 h 673061"/>
              <a:gd name="connsiteX237" fmla="*/ 2597553 w 4487854"/>
              <a:gd name="connsiteY237" fmla="*/ 665146 h 673061"/>
              <a:gd name="connsiteX238" fmla="*/ 2513685 w 4487854"/>
              <a:gd name="connsiteY238" fmla="*/ 650395 h 673061"/>
              <a:gd name="connsiteX239" fmla="*/ 2528396 w 4487854"/>
              <a:gd name="connsiteY239" fmla="*/ 115529 h 673061"/>
              <a:gd name="connsiteX240" fmla="*/ 2459279 w 4487854"/>
              <a:gd name="connsiteY240" fmla="*/ 120046 h 673061"/>
              <a:gd name="connsiteX241" fmla="*/ 2461558 w 4487854"/>
              <a:gd name="connsiteY241" fmla="*/ 89465 h 673061"/>
              <a:gd name="connsiteX242" fmla="*/ 2510287 w 4487854"/>
              <a:gd name="connsiteY242" fmla="*/ 86067 h 673061"/>
              <a:gd name="connsiteX243" fmla="*/ 2461558 w 4487854"/>
              <a:gd name="connsiteY243" fmla="*/ 83788 h 673061"/>
              <a:gd name="connsiteX244" fmla="*/ 2466075 w 4487854"/>
              <a:gd name="connsiteY244" fmla="*/ 43014 h 673061"/>
              <a:gd name="connsiteX245" fmla="*/ 2683659 w 4487854"/>
              <a:gd name="connsiteY245" fmla="*/ 15831 h 673061"/>
              <a:gd name="connsiteX246" fmla="*/ 2688176 w 4487854"/>
              <a:gd name="connsiteY246" fmla="*/ 77032 h 673061"/>
              <a:gd name="connsiteX247" fmla="*/ 2691574 w 4487854"/>
              <a:gd name="connsiteY247" fmla="*/ 14711 h 673061"/>
              <a:gd name="connsiteX248" fmla="*/ 2725553 w 4487854"/>
              <a:gd name="connsiteY248" fmla="*/ 9035 h 673061"/>
              <a:gd name="connsiteX249" fmla="*/ 2728951 w 4487854"/>
              <a:gd name="connsiteY249" fmla="*/ 36218 h 673061"/>
              <a:gd name="connsiteX250" fmla="*/ 2730070 w 4487854"/>
              <a:gd name="connsiteY250" fmla="*/ 9035 h 673061"/>
              <a:gd name="connsiteX251" fmla="*/ 1753213 w 4487854"/>
              <a:gd name="connsiteY251" fmla="*/ 2239 h 673061"/>
              <a:gd name="connsiteX252" fmla="*/ 1875577 w 4487854"/>
              <a:gd name="connsiteY252" fmla="*/ 47571 h 673061"/>
              <a:gd name="connsiteX253" fmla="*/ 1879015 w 4487854"/>
              <a:gd name="connsiteY253" fmla="*/ 122364 h 673061"/>
              <a:gd name="connsiteX254" fmla="*/ 1883532 w 4487854"/>
              <a:gd name="connsiteY254" fmla="*/ 50969 h 673061"/>
              <a:gd name="connsiteX255" fmla="*/ 1992304 w 4487854"/>
              <a:gd name="connsiteY255" fmla="*/ 91783 h 673061"/>
              <a:gd name="connsiteX256" fmla="*/ 1961723 w 4487854"/>
              <a:gd name="connsiteY256" fmla="*/ 279866 h 673061"/>
              <a:gd name="connsiteX257" fmla="*/ 1941336 w 4487854"/>
              <a:gd name="connsiteY257" fmla="*/ 271951 h 673061"/>
              <a:gd name="connsiteX258" fmla="*/ 1949251 w 4487854"/>
              <a:gd name="connsiteY258" fmla="*/ 194879 h 673061"/>
              <a:gd name="connsiteX259" fmla="*/ 1934540 w 4487854"/>
              <a:gd name="connsiteY259" fmla="*/ 268553 h 673061"/>
              <a:gd name="connsiteX260" fmla="*/ 1909596 w 4487854"/>
              <a:gd name="connsiteY260" fmla="*/ 260598 h 673061"/>
              <a:gd name="connsiteX261" fmla="*/ 1911874 w 4487854"/>
              <a:gd name="connsiteY261" fmla="*/ 230017 h 673061"/>
              <a:gd name="connsiteX262" fmla="*/ 1905039 w 4487854"/>
              <a:gd name="connsiteY262" fmla="*/ 258360 h 673061"/>
              <a:gd name="connsiteX263" fmla="*/ 1838200 w 4487854"/>
              <a:gd name="connsiteY263" fmla="*/ 234534 h 673061"/>
              <a:gd name="connsiteX264" fmla="*/ 1864264 w 4487854"/>
              <a:gd name="connsiteY264" fmla="*/ 149547 h 673061"/>
              <a:gd name="connsiteX265" fmla="*/ 1732826 w 4487854"/>
              <a:gd name="connsiteY265" fmla="*/ 132558 h 673061"/>
              <a:gd name="connsiteX266" fmla="*/ 1716956 w 4487854"/>
              <a:gd name="connsiteY266" fmla="*/ 322919 h 673061"/>
              <a:gd name="connsiteX267" fmla="*/ 1748696 w 4487854"/>
              <a:gd name="connsiteY267" fmla="*/ 331994 h 673061"/>
              <a:gd name="connsiteX268" fmla="*/ 1752094 w 4487854"/>
              <a:gd name="connsiteY268" fmla="*/ 366012 h 673061"/>
              <a:gd name="connsiteX269" fmla="*/ 1753213 w 4487854"/>
              <a:gd name="connsiteY269" fmla="*/ 333153 h 673061"/>
              <a:gd name="connsiteX270" fmla="*/ 1897123 w 4487854"/>
              <a:gd name="connsiteY270" fmla="*/ 375047 h 673061"/>
              <a:gd name="connsiteX271" fmla="*/ 1881253 w 4487854"/>
              <a:gd name="connsiteY271" fmla="*/ 470228 h 673061"/>
              <a:gd name="connsiteX272" fmla="*/ 1879015 w 4487854"/>
              <a:gd name="connsiteY272" fmla="*/ 531429 h 673061"/>
              <a:gd name="connsiteX273" fmla="*/ 1897123 w 4487854"/>
              <a:gd name="connsiteY273" fmla="*/ 375047 h 673061"/>
              <a:gd name="connsiteX274" fmla="*/ 1945853 w 4487854"/>
              <a:gd name="connsiteY274" fmla="*/ 389798 h 673061"/>
              <a:gd name="connsiteX275" fmla="*/ 1881253 w 4487854"/>
              <a:gd name="connsiteY275" fmla="*/ 665146 h 673061"/>
              <a:gd name="connsiteX276" fmla="*/ 1790590 w 4487854"/>
              <a:gd name="connsiteY276" fmla="*/ 667425 h 673061"/>
              <a:gd name="connsiteX277" fmla="*/ 1787192 w 4487854"/>
              <a:gd name="connsiteY277" fmla="*/ 627769 h 673061"/>
              <a:gd name="connsiteX278" fmla="*/ 1784953 w 4487854"/>
              <a:gd name="connsiteY278" fmla="*/ 667425 h 673061"/>
              <a:gd name="connsiteX279" fmla="*/ 1600228 w 4487854"/>
              <a:gd name="connsiteY279" fmla="*/ 673061 h 673061"/>
              <a:gd name="connsiteX280" fmla="*/ 1594592 w 4487854"/>
              <a:gd name="connsiteY280" fmla="*/ 556374 h 673061"/>
              <a:gd name="connsiteX281" fmla="*/ 1591194 w 4487854"/>
              <a:gd name="connsiteY281" fmla="*/ 673061 h 673061"/>
              <a:gd name="connsiteX282" fmla="*/ 1579841 w 4487854"/>
              <a:gd name="connsiteY282" fmla="*/ 673061 h 673061"/>
              <a:gd name="connsiteX283" fmla="*/ 1543584 w 4487854"/>
              <a:gd name="connsiteY283" fmla="*/ 465710 h 673061"/>
              <a:gd name="connsiteX284" fmla="*/ 1634247 w 4487854"/>
              <a:gd name="connsiteY284" fmla="*/ 462313 h 673061"/>
              <a:gd name="connsiteX285" fmla="*/ 1637645 w 4487854"/>
              <a:gd name="connsiteY285" fmla="*/ 512161 h 673061"/>
              <a:gd name="connsiteX286" fmla="*/ 1639884 w 4487854"/>
              <a:gd name="connsiteY286" fmla="*/ 462313 h 673061"/>
              <a:gd name="connsiteX287" fmla="*/ 1677300 w 4487854"/>
              <a:gd name="connsiteY287" fmla="*/ 461193 h 673061"/>
              <a:gd name="connsiteX288" fmla="*/ 1685216 w 4487854"/>
              <a:gd name="connsiteY288" fmla="*/ 528032 h 673061"/>
              <a:gd name="connsiteX289" fmla="*/ 1639884 w 4487854"/>
              <a:gd name="connsiteY289" fmla="*/ 548419 h 673061"/>
              <a:gd name="connsiteX290" fmla="*/ 1685216 w 4487854"/>
              <a:gd name="connsiteY290" fmla="*/ 618695 h 673061"/>
              <a:gd name="connsiteX291" fmla="*/ 1757730 w 4487854"/>
              <a:gd name="connsiteY291" fmla="*/ 590353 h 673061"/>
              <a:gd name="connsiteX292" fmla="*/ 1757730 w 4487854"/>
              <a:gd name="connsiteY292" fmla="*/ 432851 h 673061"/>
              <a:gd name="connsiteX293" fmla="*/ 1668226 w 4487854"/>
              <a:gd name="connsiteY293" fmla="*/ 396593 h 673061"/>
              <a:gd name="connsiteX294" fmla="*/ 1662550 w 4487854"/>
              <a:gd name="connsiteY294" fmla="*/ 320681 h 673061"/>
              <a:gd name="connsiteX295" fmla="*/ 1659152 w 4487854"/>
              <a:gd name="connsiteY295" fmla="*/ 393196 h 673061"/>
              <a:gd name="connsiteX296" fmla="*/ 1582120 w 4487854"/>
              <a:gd name="connsiteY296" fmla="*/ 361455 h 673061"/>
              <a:gd name="connsiteX297" fmla="*/ 1543584 w 4487854"/>
              <a:gd name="connsiteY297" fmla="*/ 198277 h 673061"/>
              <a:gd name="connsiteX298" fmla="*/ 1583239 w 4487854"/>
              <a:gd name="connsiteY298" fmla="*/ 160900 h 673061"/>
              <a:gd name="connsiteX299" fmla="*/ 1586637 w 4487854"/>
              <a:gd name="connsiteY299" fmla="*/ 248166 h 673061"/>
              <a:gd name="connsiteX300" fmla="*/ 1588916 w 4487854"/>
              <a:gd name="connsiteY300" fmla="*/ 156383 h 673061"/>
              <a:gd name="connsiteX301" fmla="*/ 1692011 w 4487854"/>
              <a:gd name="connsiteY301" fmla="*/ 58924 h 673061"/>
              <a:gd name="connsiteX302" fmla="*/ 1696568 w 4487854"/>
              <a:gd name="connsiteY302" fmla="*/ 103096 h 673061"/>
              <a:gd name="connsiteX303" fmla="*/ 1698807 w 4487854"/>
              <a:gd name="connsiteY303" fmla="*/ 53247 h 673061"/>
              <a:gd name="connsiteX304" fmla="*/ 1317136 w 4487854"/>
              <a:gd name="connsiteY304" fmla="*/ 2239 h 673061"/>
              <a:gd name="connsiteX305" fmla="*/ 1321653 w 4487854"/>
              <a:gd name="connsiteY305" fmla="*/ 114409 h 673061"/>
              <a:gd name="connsiteX306" fmla="*/ 1323932 w 4487854"/>
              <a:gd name="connsiteY306" fmla="*/ 2239 h 673061"/>
              <a:gd name="connsiteX307" fmla="*/ 1427067 w 4487854"/>
              <a:gd name="connsiteY307" fmla="*/ 296856 h 673061"/>
              <a:gd name="connsiteX308" fmla="*/ 1374940 w 4487854"/>
              <a:gd name="connsiteY308" fmla="*/ 322919 h 673061"/>
              <a:gd name="connsiteX309" fmla="*/ 1370423 w 4487854"/>
              <a:gd name="connsiteY309" fmla="*/ 224341 h 673061"/>
              <a:gd name="connsiteX310" fmla="*/ 1368144 w 4487854"/>
              <a:gd name="connsiteY310" fmla="*/ 326317 h 673061"/>
              <a:gd name="connsiteX311" fmla="*/ 1292231 w 4487854"/>
              <a:gd name="connsiteY311" fmla="*/ 364853 h 673061"/>
              <a:gd name="connsiteX312" fmla="*/ 1355672 w 4487854"/>
              <a:gd name="connsiteY312" fmla="*/ 381843 h 673061"/>
              <a:gd name="connsiteX313" fmla="*/ 1403282 w 4487854"/>
              <a:gd name="connsiteY313" fmla="*/ 552936 h 673061"/>
              <a:gd name="connsiteX314" fmla="*/ 1442937 w 4487854"/>
              <a:gd name="connsiteY314" fmla="*/ 541623 h 673061"/>
              <a:gd name="connsiteX315" fmla="*/ 1446335 w 4487854"/>
              <a:gd name="connsiteY315" fmla="*/ 569965 h 673061"/>
              <a:gd name="connsiteX316" fmla="*/ 1447455 w 4487854"/>
              <a:gd name="connsiteY316" fmla="*/ 540504 h 673061"/>
              <a:gd name="connsiteX317" fmla="*/ 1463325 w 4487854"/>
              <a:gd name="connsiteY317" fmla="*/ 535987 h 673061"/>
              <a:gd name="connsiteX318" fmla="*/ 1473518 w 4487854"/>
              <a:gd name="connsiteY318" fmla="*/ 454397 h 673061"/>
              <a:gd name="connsiteX319" fmla="*/ 1499582 w 4487854"/>
              <a:gd name="connsiteY319" fmla="*/ 458915 h 673061"/>
              <a:gd name="connsiteX320" fmla="*/ 1502980 w 4487854"/>
              <a:gd name="connsiteY320" fmla="*/ 545021 h 673061"/>
              <a:gd name="connsiteX321" fmla="*/ 1503060 w 4487854"/>
              <a:gd name="connsiteY321" fmla="*/ 545021 h 673061"/>
              <a:gd name="connsiteX322" fmla="*/ 1503060 w 4487854"/>
              <a:gd name="connsiteY322" fmla="*/ 458955 h 673061"/>
              <a:gd name="connsiteX323" fmla="*/ 1516651 w 4487854"/>
              <a:gd name="connsiteY323" fmla="*/ 462353 h 673061"/>
              <a:gd name="connsiteX324" fmla="*/ 1516651 w 4487854"/>
              <a:gd name="connsiteY324" fmla="*/ 617576 h 673061"/>
              <a:gd name="connsiteX325" fmla="*/ 1402203 w 4487854"/>
              <a:gd name="connsiteY325" fmla="*/ 670823 h 673061"/>
              <a:gd name="connsiteX326" fmla="*/ 1370463 w 4487854"/>
              <a:gd name="connsiteY326" fmla="*/ 653833 h 673061"/>
              <a:gd name="connsiteX327" fmla="*/ 1364786 w 4487854"/>
              <a:gd name="connsiteY327" fmla="*/ 520117 h 673061"/>
              <a:gd name="connsiteX328" fmla="*/ 1361388 w 4487854"/>
              <a:gd name="connsiteY328" fmla="*/ 650435 h 673061"/>
              <a:gd name="connsiteX329" fmla="*/ 1302465 w 4487854"/>
              <a:gd name="connsiteY329" fmla="*/ 618695 h 673061"/>
              <a:gd name="connsiteX330" fmla="*/ 1300186 w 4487854"/>
              <a:gd name="connsiteY330" fmla="*/ 548459 h 673061"/>
              <a:gd name="connsiteX331" fmla="*/ 1299067 w 4487854"/>
              <a:gd name="connsiteY331" fmla="*/ 616457 h 673061"/>
              <a:gd name="connsiteX332" fmla="*/ 1265088 w 4487854"/>
              <a:gd name="connsiteY332" fmla="*/ 598308 h 673061"/>
              <a:gd name="connsiteX333" fmla="*/ 1261690 w 4487854"/>
              <a:gd name="connsiteY333" fmla="*/ 449880 h 673061"/>
              <a:gd name="connsiteX334" fmla="*/ 1184618 w 4487854"/>
              <a:gd name="connsiteY334" fmla="*/ 437408 h 673061"/>
              <a:gd name="connsiteX335" fmla="*/ 1180101 w 4487854"/>
              <a:gd name="connsiteY335" fmla="*/ 336551 h 673061"/>
              <a:gd name="connsiteX336" fmla="*/ 1177823 w 4487854"/>
              <a:gd name="connsiteY336" fmla="*/ 435130 h 673061"/>
              <a:gd name="connsiteX337" fmla="*/ 1161952 w 4487854"/>
              <a:gd name="connsiteY337" fmla="*/ 432851 h 673061"/>
              <a:gd name="connsiteX338" fmla="*/ 1161952 w 4487854"/>
              <a:gd name="connsiteY338" fmla="*/ 670823 h 673061"/>
              <a:gd name="connsiteX339" fmla="*/ 1127974 w 4487854"/>
              <a:gd name="connsiteY339" fmla="*/ 665146 h 673061"/>
              <a:gd name="connsiteX340" fmla="*/ 1123457 w 4487854"/>
              <a:gd name="connsiteY340" fmla="*/ 547300 h 673061"/>
              <a:gd name="connsiteX341" fmla="*/ 1121178 w 4487854"/>
              <a:gd name="connsiteY341" fmla="*/ 665146 h 673061"/>
              <a:gd name="connsiteX342" fmla="*/ 1037310 w 4487854"/>
              <a:gd name="connsiteY342" fmla="*/ 650395 h 673061"/>
              <a:gd name="connsiteX343" fmla="*/ 1052021 w 4487854"/>
              <a:gd name="connsiteY343" fmla="*/ 115529 h 673061"/>
              <a:gd name="connsiteX344" fmla="*/ 982904 w 4487854"/>
              <a:gd name="connsiteY344" fmla="*/ 120046 h 673061"/>
              <a:gd name="connsiteX345" fmla="*/ 985183 w 4487854"/>
              <a:gd name="connsiteY345" fmla="*/ 89465 h 673061"/>
              <a:gd name="connsiteX346" fmla="*/ 1033912 w 4487854"/>
              <a:gd name="connsiteY346" fmla="*/ 86067 h 673061"/>
              <a:gd name="connsiteX347" fmla="*/ 985183 w 4487854"/>
              <a:gd name="connsiteY347" fmla="*/ 83788 h 673061"/>
              <a:gd name="connsiteX348" fmla="*/ 989700 w 4487854"/>
              <a:gd name="connsiteY348" fmla="*/ 43014 h 673061"/>
              <a:gd name="connsiteX349" fmla="*/ 1207284 w 4487854"/>
              <a:gd name="connsiteY349" fmla="*/ 15831 h 673061"/>
              <a:gd name="connsiteX350" fmla="*/ 1211801 w 4487854"/>
              <a:gd name="connsiteY350" fmla="*/ 77032 h 673061"/>
              <a:gd name="connsiteX351" fmla="*/ 1215200 w 4487854"/>
              <a:gd name="connsiteY351" fmla="*/ 14711 h 673061"/>
              <a:gd name="connsiteX352" fmla="*/ 1249178 w 4487854"/>
              <a:gd name="connsiteY352" fmla="*/ 9035 h 673061"/>
              <a:gd name="connsiteX353" fmla="*/ 1252576 w 4487854"/>
              <a:gd name="connsiteY353" fmla="*/ 36218 h 673061"/>
              <a:gd name="connsiteX354" fmla="*/ 1253695 w 4487854"/>
              <a:gd name="connsiteY354" fmla="*/ 9035 h 673061"/>
              <a:gd name="connsiteX355" fmla="*/ 723899 w 4487854"/>
              <a:gd name="connsiteY355" fmla="*/ 2239 h 673061"/>
              <a:gd name="connsiteX356" fmla="*/ 880282 w 4487854"/>
              <a:gd name="connsiteY356" fmla="*/ 61162 h 673061"/>
              <a:gd name="connsiteX357" fmla="*/ 890476 w 4487854"/>
              <a:gd name="connsiteY357" fmla="*/ 160860 h 673061"/>
              <a:gd name="connsiteX358" fmla="*/ 891595 w 4487854"/>
              <a:gd name="connsiteY358" fmla="*/ 64560 h 673061"/>
              <a:gd name="connsiteX359" fmla="*/ 924454 w 4487854"/>
              <a:gd name="connsiteY359" fmla="*/ 77032 h 673061"/>
              <a:gd name="connsiteX360" fmla="*/ 934608 w 4487854"/>
              <a:gd name="connsiteY360" fmla="*/ 584676 h 673061"/>
              <a:gd name="connsiteX361" fmla="*/ 864372 w 4487854"/>
              <a:gd name="connsiteY361" fmla="*/ 616416 h 673061"/>
              <a:gd name="connsiteX362" fmla="*/ 859855 w 4487854"/>
              <a:gd name="connsiteY362" fmla="*/ 501968 h 673061"/>
              <a:gd name="connsiteX363" fmla="*/ 857576 w 4487854"/>
              <a:gd name="connsiteY363" fmla="*/ 619814 h 673061"/>
              <a:gd name="connsiteX364" fmla="*/ 743127 w 4487854"/>
              <a:gd name="connsiteY364" fmla="*/ 673061 h 673061"/>
              <a:gd name="connsiteX365" fmla="*/ 553885 w 4487854"/>
              <a:gd name="connsiteY365" fmla="*/ 607342 h 673061"/>
              <a:gd name="connsiteX366" fmla="*/ 549368 w 4487854"/>
              <a:gd name="connsiteY366" fmla="*/ 558612 h 673061"/>
              <a:gd name="connsiteX367" fmla="*/ 548249 w 4487854"/>
              <a:gd name="connsiteY367" fmla="*/ 605064 h 673061"/>
              <a:gd name="connsiteX368" fmla="*/ 485928 w 4487854"/>
              <a:gd name="connsiteY368" fmla="*/ 583517 h 673061"/>
              <a:gd name="connsiteX369" fmla="*/ 515389 w 4487854"/>
              <a:gd name="connsiteY369" fmla="*/ 39616 h 673061"/>
              <a:gd name="connsiteX370" fmla="*/ 545970 w 4487854"/>
              <a:gd name="connsiteY370" fmla="*/ 32820 h 673061"/>
              <a:gd name="connsiteX371" fmla="*/ 549368 w 4487854"/>
              <a:gd name="connsiteY371" fmla="*/ 72475 h 673061"/>
              <a:gd name="connsiteX372" fmla="*/ 549368 w 4487854"/>
              <a:gd name="connsiteY372" fmla="*/ 32820 h 673061"/>
              <a:gd name="connsiteX373" fmla="*/ 594700 w 4487854"/>
              <a:gd name="connsiteY373" fmla="*/ 24905 h 673061"/>
              <a:gd name="connsiteX374" fmla="*/ 603774 w 4487854"/>
              <a:gd name="connsiteY374" fmla="*/ 95141 h 673061"/>
              <a:gd name="connsiteX375" fmla="*/ 606053 w 4487854"/>
              <a:gd name="connsiteY375" fmla="*/ 22626 h 673061"/>
              <a:gd name="connsiteX376" fmla="*/ 3943784 w 4487854"/>
              <a:gd name="connsiteY376" fmla="*/ 0 h 673061"/>
              <a:gd name="connsiteX377" fmla="*/ 3977763 w 4487854"/>
              <a:gd name="connsiteY377" fmla="*/ 0 h 673061"/>
              <a:gd name="connsiteX378" fmla="*/ 3977763 w 4487854"/>
              <a:gd name="connsiteY378" fmla="*/ 603824 h 673061"/>
              <a:gd name="connsiteX379" fmla="*/ 3938107 w 4487854"/>
              <a:gd name="connsiteY379" fmla="*/ 629888 h 673061"/>
              <a:gd name="connsiteX380" fmla="*/ 3930192 w 4487854"/>
              <a:gd name="connsiteY380" fmla="*/ 583437 h 673061"/>
              <a:gd name="connsiteX381" fmla="*/ 3930192 w 4487854"/>
              <a:gd name="connsiteY381" fmla="*/ 634445 h 673061"/>
              <a:gd name="connsiteX382" fmla="*/ 3872388 w 4487854"/>
              <a:gd name="connsiteY382" fmla="*/ 670703 h 673061"/>
              <a:gd name="connsiteX383" fmla="*/ 3686544 w 4487854"/>
              <a:gd name="connsiteY383" fmla="*/ 626490 h 673061"/>
              <a:gd name="connsiteX384" fmla="*/ 3686544 w 4487854"/>
              <a:gd name="connsiteY384" fmla="*/ 570965 h 673061"/>
              <a:gd name="connsiteX385" fmla="*/ 3680867 w 4487854"/>
              <a:gd name="connsiteY385" fmla="*/ 625371 h 673061"/>
              <a:gd name="connsiteX386" fmla="*/ 3611751 w 4487854"/>
              <a:gd name="connsiteY386" fmla="*/ 608381 h 673061"/>
              <a:gd name="connsiteX387" fmla="*/ 3607233 w 4487854"/>
              <a:gd name="connsiteY387" fmla="*/ 479222 h 673061"/>
              <a:gd name="connsiteX388" fmla="*/ 3606114 w 4487854"/>
              <a:gd name="connsiteY388" fmla="*/ 607262 h 673061"/>
              <a:gd name="connsiteX389" fmla="*/ 3572135 w 4487854"/>
              <a:gd name="connsiteY389" fmla="*/ 599347 h 673061"/>
              <a:gd name="connsiteX390" fmla="*/ 3584607 w 4487854"/>
              <a:gd name="connsiteY390" fmla="*/ 159701 h 673061"/>
              <a:gd name="connsiteX391" fmla="*/ 3536997 w 4487854"/>
              <a:gd name="connsiteY391" fmla="*/ 159701 h 673061"/>
              <a:gd name="connsiteX392" fmla="*/ 3535878 w 4487854"/>
              <a:gd name="connsiteY392" fmla="*/ 133637 h 673061"/>
              <a:gd name="connsiteX393" fmla="*/ 3572135 w 4487854"/>
              <a:gd name="connsiteY393" fmla="*/ 130239 h 673061"/>
              <a:gd name="connsiteX394" fmla="*/ 3534758 w 4487854"/>
              <a:gd name="connsiteY394" fmla="*/ 127961 h 673061"/>
              <a:gd name="connsiteX395" fmla="*/ 3532480 w 4487854"/>
              <a:gd name="connsiteY395" fmla="*/ 61122 h 673061"/>
              <a:gd name="connsiteX396" fmla="*/ 3642411 w 4487854"/>
              <a:gd name="connsiteY396" fmla="*/ 52048 h 673061"/>
              <a:gd name="connsiteX397" fmla="*/ 3646929 w 4487854"/>
              <a:gd name="connsiteY397" fmla="*/ 137035 h 673061"/>
              <a:gd name="connsiteX398" fmla="*/ 3650326 w 4487854"/>
              <a:gd name="connsiteY398" fmla="*/ 52048 h 673061"/>
              <a:gd name="connsiteX399" fmla="*/ 3674112 w 4487854"/>
              <a:gd name="connsiteY399" fmla="*/ 50929 h 673061"/>
              <a:gd name="connsiteX400" fmla="*/ 3702454 w 4487854"/>
              <a:gd name="connsiteY400" fmla="*/ 508724 h 673061"/>
              <a:gd name="connsiteX401" fmla="*/ 3787441 w 4487854"/>
              <a:gd name="connsiteY401" fmla="*/ 505326 h 673061"/>
              <a:gd name="connsiteX402" fmla="*/ 3791958 w 4487854"/>
              <a:gd name="connsiteY402" fmla="*/ 533668 h 673061"/>
              <a:gd name="connsiteX403" fmla="*/ 3794237 w 4487854"/>
              <a:gd name="connsiteY403" fmla="*/ 504206 h 673061"/>
              <a:gd name="connsiteX404" fmla="*/ 3811226 w 4487854"/>
              <a:gd name="connsiteY404" fmla="*/ 503087 h 673061"/>
              <a:gd name="connsiteX405" fmla="*/ 3846364 w 4487854"/>
              <a:gd name="connsiteY405" fmla="*/ 2239 h 673061"/>
              <a:gd name="connsiteX406" fmla="*/ 3871309 w 4487854"/>
              <a:gd name="connsiteY406" fmla="*/ 2239 h 673061"/>
              <a:gd name="connsiteX407" fmla="*/ 3875826 w 4487854"/>
              <a:gd name="connsiteY407" fmla="*/ 48690 h 673061"/>
              <a:gd name="connsiteX408" fmla="*/ 3879224 w 4487854"/>
              <a:gd name="connsiteY408" fmla="*/ 2239 h 673061"/>
              <a:gd name="connsiteX409" fmla="*/ 3935869 w 4487854"/>
              <a:gd name="connsiteY409" fmla="*/ 2239 h 673061"/>
              <a:gd name="connsiteX410" fmla="*/ 3942664 w 4487854"/>
              <a:gd name="connsiteY410" fmla="*/ 194879 h 6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</a:cxnLst>
            <a:rect l="l" t="t" r="r" b="b"/>
            <a:pathLst>
              <a:path w="4487854" h="673061">
                <a:moveTo>
                  <a:pt x="128040" y="386400"/>
                </a:moveTo>
                <a:lnTo>
                  <a:pt x="123523" y="487257"/>
                </a:lnTo>
                <a:lnTo>
                  <a:pt x="128040" y="556374"/>
                </a:lnTo>
                <a:lnTo>
                  <a:pt x="132558" y="462312"/>
                </a:lnTo>
                <a:close/>
                <a:moveTo>
                  <a:pt x="3865632" y="245847"/>
                </a:moveTo>
                <a:lnTo>
                  <a:pt x="3856558" y="405628"/>
                </a:lnTo>
                <a:lnTo>
                  <a:pt x="3863354" y="496291"/>
                </a:lnTo>
                <a:close/>
                <a:moveTo>
                  <a:pt x="3137875" y="169975"/>
                </a:moveTo>
                <a:lnTo>
                  <a:pt x="3127681" y="316164"/>
                </a:lnTo>
                <a:lnTo>
                  <a:pt x="3133358" y="398872"/>
                </a:lnTo>
                <a:close/>
                <a:moveTo>
                  <a:pt x="2553300" y="169975"/>
                </a:moveTo>
                <a:lnTo>
                  <a:pt x="2546505" y="315004"/>
                </a:lnTo>
                <a:lnTo>
                  <a:pt x="2551022" y="396593"/>
                </a:lnTo>
                <a:close/>
                <a:moveTo>
                  <a:pt x="1076925" y="169975"/>
                </a:moveTo>
                <a:lnTo>
                  <a:pt x="1070130" y="315004"/>
                </a:lnTo>
                <a:lnTo>
                  <a:pt x="1074647" y="396593"/>
                </a:lnTo>
                <a:close/>
                <a:moveTo>
                  <a:pt x="594700" y="169975"/>
                </a:moveTo>
                <a:lnTo>
                  <a:pt x="584506" y="316164"/>
                </a:lnTo>
                <a:lnTo>
                  <a:pt x="590183" y="398872"/>
                </a:lnTo>
                <a:close/>
                <a:moveTo>
                  <a:pt x="2217766" y="135956"/>
                </a:moveTo>
                <a:lnTo>
                  <a:pt x="2208692" y="295736"/>
                </a:lnTo>
                <a:lnTo>
                  <a:pt x="2216607" y="385240"/>
                </a:lnTo>
                <a:close/>
                <a:moveTo>
                  <a:pt x="3288621" y="100858"/>
                </a:moveTo>
                <a:lnTo>
                  <a:pt x="3286343" y="138234"/>
                </a:lnTo>
                <a:lnTo>
                  <a:pt x="3175291" y="145030"/>
                </a:lnTo>
                <a:lnTo>
                  <a:pt x="3177570" y="458915"/>
                </a:lnTo>
                <a:lnTo>
                  <a:pt x="3202515" y="462313"/>
                </a:lnTo>
                <a:lnTo>
                  <a:pt x="3210429" y="529151"/>
                </a:lnTo>
                <a:lnTo>
                  <a:pt x="3211549" y="463432"/>
                </a:lnTo>
                <a:lnTo>
                  <a:pt x="3349823" y="486098"/>
                </a:lnTo>
                <a:lnTo>
                  <a:pt x="3323759" y="134836"/>
                </a:lnTo>
                <a:lnTo>
                  <a:pt x="3295417" y="137115"/>
                </a:lnTo>
                <a:close/>
                <a:moveTo>
                  <a:pt x="745446" y="100858"/>
                </a:moveTo>
                <a:lnTo>
                  <a:pt x="743167" y="138234"/>
                </a:lnTo>
                <a:lnTo>
                  <a:pt x="632117" y="145030"/>
                </a:lnTo>
                <a:lnTo>
                  <a:pt x="634395" y="458915"/>
                </a:lnTo>
                <a:lnTo>
                  <a:pt x="659340" y="462313"/>
                </a:lnTo>
                <a:lnTo>
                  <a:pt x="667255" y="529151"/>
                </a:lnTo>
                <a:lnTo>
                  <a:pt x="668374" y="463432"/>
                </a:lnTo>
                <a:lnTo>
                  <a:pt x="806648" y="486098"/>
                </a:lnTo>
                <a:lnTo>
                  <a:pt x="780584" y="134836"/>
                </a:lnTo>
                <a:lnTo>
                  <a:pt x="752242" y="137115"/>
                </a:lnTo>
                <a:close/>
                <a:moveTo>
                  <a:pt x="2640526" y="75873"/>
                </a:moveTo>
                <a:lnTo>
                  <a:pt x="2639407" y="107613"/>
                </a:lnTo>
                <a:lnTo>
                  <a:pt x="2615622" y="107613"/>
                </a:lnTo>
                <a:lnTo>
                  <a:pt x="2628094" y="296856"/>
                </a:lnTo>
                <a:lnTo>
                  <a:pt x="2707404" y="283264"/>
                </a:lnTo>
                <a:lnTo>
                  <a:pt x="2709683" y="345585"/>
                </a:lnTo>
                <a:lnTo>
                  <a:pt x="2710802" y="282145"/>
                </a:lnTo>
                <a:lnTo>
                  <a:pt x="2753815" y="274190"/>
                </a:lnTo>
                <a:lnTo>
                  <a:pt x="2731150" y="147269"/>
                </a:lnTo>
                <a:lnTo>
                  <a:pt x="2684698" y="107613"/>
                </a:lnTo>
                <a:lnTo>
                  <a:pt x="2641645" y="107613"/>
                </a:lnTo>
                <a:close/>
                <a:moveTo>
                  <a:pt x="1164151" y="75873"/>
                </a:moveTo>
                <a:lnTo>
                  <a:pt x="1163032" y="107613"/>
                </a:lnTo>
                <a:lnTo>
                  <a:pt x="1139247" y="107613"/>
                </a:lnTo>
                <a:lnTo>
                  <a:pt x="1151719" y="296856"/>
                </a:lnTo>
                <a:lnTo>
                  <a:pt x="1231029" y="283264"/>
                </a:lnTo>
                <a:lnTo>
                  <a:pt x="1233308" y="345585"/>
                </a:lnTo>
                <a:lnTo>
                  <a:pt x="1234427" y="282145"/>
                </a:lnTo>
                <a:lnTo>
                  <a:pt x="1277441" y="274190"/>
                </a:lnTo>
                <a:lnTo>
                  <a:pt x="1254775" y="147269"/>
                </a:lnTo>
                <a:lnTo>
                  <a:pt x="1208324" y="107613"/>
                </a:lnTo>
                <a:lnTo>
                  <a:pt x="1165270" y="107613"/>
                </a:lnTo>
                <a:close/>
                <a:moveTo>
                  <a:pt x="2002460" y="2279"/>
                </a:moveTo>
                <a:lnTo>
                  <a:pt x="2152047" y="6796"/>
                </a:lnTo>
                <a:lnTo>
                  <a:pt x="2158843" y="55526"/>
                </a:lnTo>
                <a:lnTo>
                  <a:pt x="2158843" y="5677"/>
                </a:lnTo>
                <a:lnTo>
                  <a:pt x="2451180" y="14751"/>
                </a:lnTo>
                <a:lnTo>
                  <a:pt x="2452300" y="74794"/>
                </a:lnTo>
                <a:lnTo>
                  <a:pt x="2346885" y="83868"/>
                </a:lnTo>
                <a:lnTo>
                  <a:pt x="2451141" y="81590"/>
                </a:lnTo>
                <a:lnTo>
                  <a:pt x="2451141" y="100778"/>
                </a:lnTo>
                <a:lnTo>
                  <a:pt x="2283445" y="125722"/>
                </a:lnTo>
                <a:lnTo>
                  <a:pt x="2285724" y="139314"/>
                </a:lnTo>
                <a:lnTo>
                  <a:pt x="2291400" y="278707"/>
                </a:lnTo>
                <a:lnTo>
                  <a:pt x="2293679" y="206192"/>
                </a:lnTo>
                <a:lnTo>
                  <a:pt x="2346925" y="659470"/>
                </a:lnTo>
                <a:lnTo>
                  <a:pt x="2316344" y="662867"/>
                </a:lnTo>
                <a:lnTo>
                  <a:pt x="2305032" y="571085"/>
                </a:lnTo>
                <a:lnTo>
                  <a:pt x="2307310" y="663987"/>
                </a:lnTo>
                <a:lnTo>
                  <a:pt x="2230238" y="670783"/>
                </a:lnTo>
                <a:lnTo>
                  <a:pt x="2224562" y="511002"/>
                </a:lnTo>
                <a:lnTo>
                  <a:pt x="2222283" y="670783"/>
                </a:lnTo>
                <a:lnTo>
                  <a:pt x="2164479" y="658310"/>
                </a:lnTo>
                <a:lnTo>
                  <a:pt x="2180349" y="159741"/>
                </a:lnTo>
                <a:lnTo>
                  <a:pt x="2090845" y="163139"/>
                </a:lnTo>
                <a:lnTo>
                  <a:pt x="2087447" y="129160"/>
                </a:lnTo>
                <a:lnTo>
                  <a:pt x="2087447" y="163139"/>
                </a:lnTo>
                <a:lnTo>
                  <a:pt x="2002460" y="165417"/>
                </a:lnTo>
                <a:lnTo>
                  <a:pt x="2002460" y="63441"/>
                </a:lnTo>
                <a:lnTo>
                  <a:pt x="2029643" y="58924"/>
                </a:lnTo>
                <a:lnTo>
                  <a:pt x="2002460" y="57804"/>
                </a:lnTo>
                <a:lnTo>
                  <a:pt x="2002460" y="32860"/>
                </a:lnTo>
                <a:lnTo>
                  <a:pt x="2091964" y="29462"/>
                </a:lnTo>
                <a:lnTo>
                  <a:pt x="2002460" y="28343"/>
                </a:lnTo>
                <a:close/>
                <a:moveTo>
                  <a:pt x="447601" y="2279"/>
                </a:moveTo>
                <a:lnTo>
                  <a:pt x="445323" y="26064"/>
                </a:lnTo>
                <a:lnTo>
                  <a:pt x="356938" y="46452"/>
                </a:lnTo>
                <a:lnTo>
                  <a:pt x="444204" y="40775"/>
                </a:lnTo>
                <a:lnTo>
                  <a:pt x="440806" y="92903"/>
                </a:lnTo>
                <a:lnTo>
                  <a:pt x="156383" y="95181"/>
                </a:lnTo>
                <a:lnTo>
                  <a:pt x="159781" y="256081"/>
                </a:lnTo>
                <a:lnTo>
                  <a:pt x="182447" y="254962"/>
                </a:lnTo>
                <a:lnTo>
                  <a:pt x="188123" y="288941"/>
                </a:lnTo>
                <a:lnTo>
                  <a:pt x="192640" y="253802"/>
                </a:lnTo>
                <a:lnTo>
                  <a:pt x="417020" y="247007"/>
                </a:lnTo>
                <a:lnTo>
                  <a:pt x="417020" y="286662"/>
                </a:lnTo>
                <a:lnTo>
                  <a:pt x="377325" y="295736"/>
                </a:lnTo>
                <a:lnTo>
                  <a:pt x="416980" y="299134"/>
                </a:lnTo>
                <a:lnTo>
                  <a:pt x="416980" y="351182"/>
                </a:lnTo>
                <a:lnTo>
                  <a:pt x="235693" y="343267"/>
                </a:lnTo>
                <a:lnTo>
                  <a:pt x="241370" y="673021"/>
                </a:lnTo>
                <a:lnTo>
                  <a:pt x="197157" y="669623"/>
                </a:lnTo>
                <a:lnTo>
                  <a:pt x="185844" y="643560"/>
                </a:lnTo>
                <a:lnTo>
                  <a:pt x="185844" y="668504"/>
                </a:lnTo>
                <a:lnTo>
                  <a:pt x="103136" y="660589"/>
                </a:lnTo>
                <a:lnTo>
                  <a:pt x="95221" y="492893"/>
                </a:lnTo>
                <a:lnTo>
                  <a:pt x="86147" y="658350"/>
                </a:lnTo>
                <a:lnTo>
                  <a:pt x="64600" y="657231"/>
                </a:lnTo>
                <a:lnTo>
                  <a:pt x="78191" y="121245"/>
                </a:lnTo>
                <a:lnTo>
                  <a:pt x="0" y="121245"/>
                </a:lnTo>
                <a:lnTo>
                  <a:pt x="3438" y="52128"/>
                </a:lnTo>
                <a:lnTo>
                  <a:pt x="34019" y="46452"/>
                </a:lnTo>
                <a:lnTo>
                  <a:pt x="4557" y="41934"/>
                </a:lnTo>
                <a:lnTo>
                  <a:pt x="5677" y="19268"/>
                </a:lnTo>
                <a:close/>
                <a:moveTo>
                  <a:pt x="4248763" y="2239"/>
                </a:moveTo>
                <a:lnTo>
                  <a:pt x="4371127" y="47571"/>
                </a:lnTo>
                <a:lnTo>
                  <a:pt x="4374565" y="122364"/>
                </a:lnTo>
                <a:lnTo>
                  <a:pt x="4379082" y="50969"/>
                </a:lnTo>
                <a:lnTo>
                  <a:pt x="4487854" y="91783"/>
                </a:lnTo>
                <a:lnTo>
                  <a:pt x="4457273" y="279866"/>
                </a:lnTo>
                <a:lnTo>
                  <a:pt x="4436886" y="271951"/>
                </a:lnTo>
                <a:lnTo>
                  <a:pt x="4444801" y="194879"/>
                </a:lnTo>
                <a:lnTo>
                  <a:pt x="4430090" y="268553"/>
                </a:lnTo>
                <a:lnTo>
                  <a:pt x="4405146" y="260598"/>
                </a:lnTo>
                <a:lnTo>
                  <a:pt x="4407425" y="230017"/>
                </a:lnTo>
                <a:lnTo>
                  <a:pt x="4400589" y="258360"/>
                </a:lnTo>
                <a:lnTo>
                  <a:pt x="4333750" y="234534"/>
                </a:lnTo>
                <a:lnTo>
                  <a:pt x="4359814" y="149547"/>
                </a:lnTo>
                <a:lnTo>
                  <a:pt x="4228376" y="132558"/>
                </a:lnTo>
                <a:lnTo>
                  <a:pt x="4212506" y="322919"/>
                </a:lnTo>
                <a:lnTo>
                  <a:pt x="4244246" y="331994"/>
                </a:lnTo>
                <a:lnTo>
                  <a:pt x="4247644" y="366012"/>
                </a:lnTo>
                <a:lnTo>
                  <a:pt x="4248763" y="333153"/>
                </a:lnTo>
                <a:lnTo>
                  <a:pt x="4392673" y="375047"/>
                </a:lnTo>
                <a:lnTo>
                  <a:pt x="4376803" y="470228"/>
                </a:lnTo>
                <a:lnTo>
                  <a:pt x="4374565" y="531429"/>
                </a:lnTo>
                <a:lnTo>
                  <a:pt x="4392673" y="375047"/>
                </a:lnTo>
                <a:lnTo>
                  <a:pt x="4441403" y="389798"/>
                </a:lnTo>
                <a:lnTo>
                  <a:pt x="4376803" y="665146"/>
                </a:lnTo>
                <a:lnTo>
                  <a:pt x="4286139" y="667425"/>
                </a:lnTo>
                <a:lnTo>
                  <a:pt x="4282742" y="627769"/>
                </a:lnTo>
                <a:lnTo>
                  <a:pt x="4280503" y="667425"/>
                </a:lnTo>
                <a:lnTo>
                  <a:pt x="4095778" y="673061"/>
                </a:lnTo>
                <a:lnTo>
                  <a:pt x="4090142" y="556374"/>
                </a:lnTo>
                <a:lnTo>
                  <a:pt x="4086744" y="673061"/>
                </a:lnTo>
                <a:lnTo>
                  <a:pt x="4075391" y="673061"/>
                </a:lnTo>
                <a:lnTo>
                  <a:pt x="4039133" y="465710"/>
                </a:lnTo>
                <a:lnTo>
                  <a:pt x="4129797" y="462313"/>
                </a:lnTo>
                <a:lnTo>
                  <a:pt x="4133195" y="512161"/>
                </a:lnTo>
                <a:lnTo>
                  <a:pt x="4135434" y="462313"/>
                </a:lnTo>
                <a:lnTo>
                  <a:pt x="4172850" y="461193"/>
                </a:lnTo>
                <a:lnTo>
                  <a:pt x="4180765" y="528032"/>
                </a:lnTo>
                <a:lnTo>
                  <a:pt x="4135434" y="548419"/>
                </a:lnTo>
                <a:lnTo>
                  <a:pt x="4180765" y="618695"/>
                </a:lnTo>
                <a:lnTo>
                  <a:pt x="4253280" y="590353"/>
                </a:lnTo>
                <a:lnTo>
                  <a:pt x="4253280" y="432851"/>
                </a:lnTo>
                <a:lnTo>
                  <a:pt x="4163776" y="396593"/>
                </a:lnTo>
                <a:lnTo>
                  <a:pt x="4158099" y="320681"/>
                </a:lnTo>
                <a:lnTo>
                  <a:pt x="4154702" y="393196"/>
                </a:lnTo>
                <a:lnTo>
                  <a:pt x="4077670" y="361455"/>
                </a:lnTo>
                <a:lnTo>
                  <a:pt x="4039133" y="198277"/>
                </a:lnTo>
                <a:lnTo>
                  <a:pt x="4078789" y="160900"/>
                </a:lnTo>
                <a:lnTo>
                  <a:pt x="4082187" y="248166"/>
                </a:lnTo>
                <a:lnTo>
                  <a:pt x="4084465" y="156383"/>
                </a:lnTo>
                <a:lnTo>
                  <a:pt x="4187561" y="58924"/>
                </a:lnTo>
                <a:lnTo>
                  <a:pt x="4192118" y="103096"/>
                </a:lnTo>
                <a:lnTo>
                  <a:pt x="4194357" y="53247"/>
                </a:lnTo>
                <a:close/>
                <a:moveTo>
                  <a:pt x="3267074" y="2239"/>
                </a:moveTo>
                <a:lnTo>
                  <a:pt x="3423457" y="61162"/>
                </a:lnTo>
                <a:lnTo>
                  <a:pt x="3433650" y="160860"/>
                </a:lnTo>
                <a:lnTo>
                  <a:pt x="3434770" y="64560"/>
                </a:lnTo>
                <a:lnTo>
                  <a:pt x="3467629" y="77032"/>
                </a:lnTo>
                <a:lnTo>
                  <a:pt x="3477783" y="584676"/>
                </a:lnTo>
                <a:lnTo>
                  <a:pt x="3407547" y="616416"/>
                </a:lnTo>
                <a:lnTo>
                  <a:pt x="3403030" y="501968"/>
                </a:lnTo>
                <a:lnTo>
                  <a:pt x="3400751" y="619814"/>
                </a:lnTo>
                <a:lnTo>
                  <a:pt x="3286302" y="673061"/>
                </a:lnTo>
                <a:lnTo>
                  <a:pt x="3097060" y="607342"/>
                </a:lnTo>
                <a:lnTo>
                  <a:pt x="3092543" y="558612"/>
                </a:lnTo>
                <a:lnTo>
                  <a:pt x="3091424" y="605064"/>
                </a:lnTo>
                <a:lnTo>
                  <a:pt x="3029103" y="583517"/>
                </a:lnTo>
                <a:lnTo>
                  <a:pt x="3058564" y="39616"/>
                </a:lnTo>
                <a:lnTo>
                  <a:pt x="3089145" y="32820"/>
                </a:lnTo>
                <a:lnTo>
                  <a:pt x="3092543" y="72475"/>
                </a:lnTo>
                <a:lnTo>
                  <a:pt x="3092543" y="32820"/>
                </a:lnTo>
                <a:lnTo>
                  <a:pt x="3137875" y="24905"/>
                </a:lnTo>
                <a:lnTo>
                  <a:pt x="3146949" y="95141"/>
                </a:lnTo>
                <a:lnTo>
                  <a:pt x="3149228" y="22626"/>
                </a:lnTo>
                <a:close/>
                <a:moveTo>
                  <a:pt x="2793511" y="2239"/>
                </a:moveTo>
                <a:lnTo>
                  <a:pt x="2798028" y="114409"/>
                </a:lnTo>
                <a:lnTo>
                  <a:pt x="2800306" y="2239"/>
                </a:lnTo>
                <a:lnTo>
                  <a:pt x="2903442" y="296856"/>
                </a:lnTo>
                <a:lnTo>
                  <a:pt x="2851315" y="322919"/>
                </a:lnTo>
                <a:lnTo>
                  <a:pt x="2846798" y="224341"/>
                </a:lnTo>
                <a:lnTo>
                  <a:pt x="2844519" y="326317"/>
                </a:lnTo>
                <a:lnTo>
                  <a:pt x="2768606" y="364853"/>
                </a:lnTo>
                <a:lnTo>
                  <a:pt x="2832047" y="381843"/>
                </a:lnTo>
                <a:lnTo>
                  <a:pt x="2879657" y="552936"/>
                </a:lnTo>
                <a:lnTo>
                  <a:pt x="2919312" y="541623"/>
                </a:lnTo>
                <a:lnTo>
                  <a:pt x="2922710" y="569965"/>
                </a:lnTo>
                <a:lnTo>
                  <a:pt x="2923829" y="540504"/>
                </a:lnTo>
                <a:lnTo>
                  <a:pt x="2939700" y="535987"/>
                </a:lnTo>
                <a:lnTo>
                  <a:pt x="2949893" y="454397"/>
                </a:lnTo>
                <a:lnTo>
                  <a:pt x="2975957" y="458915"/>
                </a:lnTo>
                <a:lnTo>
                  <a:pt x="2979355" y="545021"/>
                </a:lnTo>
                <a:lnTo>
                  <a:pt x="2979435" y="545021"/>
                </a:lnTo>
                <a:lnTo>
                  <a:pt x="2979435" y="458955"/>
                </a:lnTo>
                <a:lnTo>
                  <a:pt x="2993026" y="462353"/>
                </a:lnTo>
                <a:lnTo>
                  <a:pt x="2993026" y="617576"/>
                </a:lnTo>
                <a:lnTo>
                  <a:pt x="2878578" y="670823"/>
                </a:lnTo>
                <a:lnTo>
                  <a:pt x="2846837" y="653833"/>
                </a:lnTo>
                <a:lnTo>
                  <a:pt x="2841161" y="520117"/>
                </a:lnTo>
                <a:lnTo>
                  <a:pt x="2837763" y="650435"/>
                </a:lnTo>
                <a:lnTo>
                  <a:pt x="2778840" y="618695"/>
                </a:lnTo>
                <a:lnTo>
                  <a:pt x="2776561" y="548459"/>
                </a:lnTo>
                <a:lnTo>
                  <a:pt x="2775442" y="616457"/>
                </a:lnTo>
                <a:lnTo>
                  <a:pt x="2741463" y="598308"/>
                </a:lnTo>
                <a:lnTo>
                  <a:pt x="2738066" y="449880"/>
                </a:lnTo>
                <a:lnTo>
                  <a:pt x="2660993" y="437408"/>
                </a:lnTo>
                <a:lnTo>
                  <a:pt x="2656476" y="336551"/>
                </a:lnTo>
                <a:lnTo>
                  <a:pt x="2654198" y="435130"/>
                </a:lnTo>
                <a:lnTo>
                  <a:pt x="2638327" y="432851"/>
                </a:lnTo>
                <a:lnTo>
                  <a:pt x="2638327" y="670823"/>
                </a:lnTo>
                <a:lnTo>
                  <a:pt x="2604349" y="665146"/>
                </a:lnTo>
                <a:lnTo>
                  <a:pt x="2599831" y="547300"/>
                </a:lnTo>
                <a:lnTo>
                  <a:pt x="2597553" y="665146"/>
                </a:lnTo>
                <a:lnTo>
                  <a:pt x="2513685" y="650395"/>
                </a:lnTo>
                <a:lnTo>
                  <a:pt x="2528396" y="115529"/>
                </a:lnTo>
                <a:lnTo>
                  <a:pt x="2459279" y="120046"/>
                </a:lnTo>
                <a:lnTo>
                  <a:pt x="2461558" y="89465"/>
                </a:lnTo>
                <a:lnTo>
                  <a:pt x="2510287" y="86067"/>
                </a:lnTo>
                <a:lnTo>
                  <a:pt x="2461558" y="83788"/>
                </a:lnTo>
                <a:lnTo>
                  <a:pt x="2466075" y="43014"/>
                </a:lnTo>
                <a:lnTo>
                  <a:pt x="2683659" y="15831"/>
                </a:lnTo>
                <a:lnTo>
                  <a:pt x="2688176" y="77032"/>
                </a:lnTo>
                <a:lnTo>
                  <a:pt x="2691574" y="14711"/>
                </a:lnTo>
                <a:lnTo>
                  <a:pt x="2725553" y="9035"/>
                </a:lnTo>
                <a:lnTo>
                  <a:pt x="2728951" y="36218"/>
                </a:lnTo>
                <a:lnTo>
                  <a:pt x="2730070" y="9035"/>
                </a:lnTo>
                <a:close/>
                <a:moveTo>
                  <a:pt x="1753213" y="2239"/>
                </a:moveTo>
                <a:lnTo>
                  <a:pt x="1875577" y="47571"/>
                </a:lnTo>
                <a:lnTo>
                  <a:pt x="1879015" y="122364"/>
                </a:lnTo>
                <a:lnTo>
                  <a:pt x="1883532" y="50969"/>
                </a:lnTo>
                <a:lnTo>
                  <a:pt x="1992304" y="91783"/>
                </a:lnTo>
                <a:lnTo>
                  <a:pt x="1961723" y="279866"/>
                </a:lnTo>
                <a:lnTo>
                  <a:pt x="1941336" y="271951"/>
                </a:lnTo>
                <a:lnTo>
                  <a:pt x="1949251" y="194879"/>
                </a:lnTo>
                <a:lnTo>
                  <a:pt x="1934540" y="268553"/>
                </a:lnTo>
                <a:lnTo>
                  <a:pt x="1909596" y="260598"/>
                </a:lnTo>
                <a:lnTo>
                  <a:pt x="1911874" y="230017"/>
                </a:lnTo>
                <a:lnTo>
                  <a:pt x="1905039" y="258360"/>
                </a:lnTo>
                <a:lnTo>
                  <a:pt x="1838200" y="234534"/>
                </a:lnTo>
                <a:lnTo>
                  <a:pt x="1864264" y="149547"/>
                </a:lnTo>
                <a:lnTo>
                  <a:pt x="1732826" y="132558"/>
                </a:lnTo>
                <a:lnTo>
                  <a:pt x="1716956" y="322919"/>
                </a:lnTo>
                <a:lnTo>
                  <a:pt x="1748696" y="331994"/>
                </a:lnTo>
                <a:lnTo>
                  <a:pt x="1752094" y="366012"/>
                </a:lnTo>
                <a:lnTo>
                  <a:pt x="1753213" y="333153"/>
                </a:lnTo>
                <a:lnTo>
                  <a:pt x="1897123" y="375047"/>
                </a:lnTo>
                <a:lnTo>
                  <a:pt x="1881253" y="470228"/>
                </a:lnTo>
                <a:lnTo>
                  <a:pt x="1879015" y="531429"/>
                </a:lnTo>
                <a:lnTo>
                  <a:pt x="1897123" y="375047"/>
                </a:lnTo>
                <a:lnTo>
                  <a:pt x="1945853" y="389798"/>
                </a:lnTo>
                <a:lnTo>
                  <a:pt x="1881253" y="665146"/>
                </a:lnTo>
                <a:lnTo>
                  <a:pt x="1790590" y="667425"/>
                </a:lnTo>
                <a:lnTo>
                  <a:pt x="1787192" y="627769"/>
                </a:lnTo>
                <a:lnTo>
                  <a:pt x="1784953" y="667425"/>
                </a:lnTo>
                <a:lnTo>
                  <a:pt x="1600228" y="673061"/>
                </a:lnTo>
                <a:lnTo>
                  <a:pt x="1594592" y="556374"/>
                </a:lnTo>
                <a:lnTo>
                  <a:pt x="1591194" y="673061"/>
                </a:lnTo>
                <a:lnTo>
                  <a:pt x="1579841" y="673061"/>
                </a:lnTo>
                <a:lnTo>
                  <a:pt x="1543584" y="465710"/>
                </a:lnTo>
                <a:lnTo>
                  <a:pt x="1634247" y="462313"/>
                </a:lnTo>
                <a:lnTo>
                  <a:pt x="1637645" y="512161"/>
                </a:lnTo>
                <a:lnTo>
                  <a:pt x="1639884" y="462313"/>
                </a:lnTo>
                <a:lnTo>
                  <a:pt x="1677300" y="461193"/>
                </a:lnTo>
                <a:lnTo>
                  <a:pt x="1685216" y="528032"/>
                </a:lnTo>
                <a:lnTo>
                  <a:pt x="1639884" y="548419"/>
                </a:lnTo>
                <a:lnTo>
                  <a:pt x="1685216" y="618695"/>
                </a:lnTo>
                <a:lnTo>
                  <a:pt x="1757730" y="590353"/>
                </a:lnTo>
                <a:lnTo>
                  <a:pt x="1757730" y="432851"/>
                </a:lnTo>
                <a:lnTo>
                  <a:pt x="1668226" y="396593"/>
                </a:lnTo>
                <a:lnTo>
                  <a:pt x="1662550" y="320681"/>
                </a:lnTo>
                <a:lnTo>
                  <a:pt x="1659152" y="393196"/>
                </a:lnTo>
                <a:lnTo>
                  <a:pt x="1582120" y="361455"/>
                </a:lnTo>
                <a:lnTo>
                  <a:pt x="1543584" y="198277"/>
                </a:lnTo>
                <a:lnTo>
                  <a:pt x="1583239" y="160900"/>
                </a:lnTo>
                <a:lnTo>
                  <a:pt x="1586637" y="248166"/>
                </a:lnTo>
                <a:lnTo>
                  <a:pt x="1588916" y="156383"/>
                </a:lnTo>
                <a:lnTo>
                  <a:pt x="1692011" y="58924"/>
                </a:lnTo>
                <a:lnTo>
                  <a:pt x="1696568" y="103096"/>
                </a:lnTo>
                <a:lnTo>
                  <a:pt x="1698807" y="53247"/>
                </a:lnTo>
                <a:close/>
                <a:moveTo>
                  <a:pt x="1317136" y="2239"/>
                </a:moveTo>
                <a:lnTo>
                  <a:pt x="1321653" y="114409"/>
                </a:lnTo>
                <a:lnTo>
                  <a:pt x="1323932" y="2239"/>
                </a:lnTo>
                <a:lnTo>
                  <a:pt x="1427067" y="296856"/>
                </a:lnTo>
                <a:lnTo>
                  <a:pt x="1374940" y="322919"/>
                </a:lnTo>
                <a:lnTo>
                  <a:pt x="1370423" y="224341"/>
                </a:lnTo>
                <a:lnTo>
                  <a:pt x="1368144" y="326317"/>
                </a:lnTo>
                <a:lnTo>
                  <a:pt x="1292231" y="364853"/>
                </a:lnTo>
                <a:lnTo>
                  <a:pt x="1355672" y="381843"/>
                </a:lnTo>
                <a:lnTo>
                  <a:pt x="1403282" y="552936"/>
                </a:lnTo>
                <a:lnTo>
                  <a:pt x="1442937" y="541623"/>
                </a:lnTo>
                <a:lnTo>
                  <a:pt x="1446335" y="569965"/>
                </a:lnTo>
                <a:lnTo>
                  <a:pt x="1447455" y="540504"/>
                </a:lnTo>
                <a:lnTo>
                  <a:pt x="1463325" y="535987"/>
                </a:lnTo>
                <a:lnTo>
                  <a:pt x="1473518" y="454397"/>
                </a:lnTo>
                <a:lnTo>
                  <a:pt x="1499582" y="458915"/>
                </a:lnTo>
                <a:lnTo>
                  <a:pt x="1502980" y="545021"/>
                </a:lnTo>
                <a:lnTo>
                  <a:pt x="1503060" y="545021"/>
                </a:lnTo>
                <a:lnTo>
                  <a:pt x="1503060" y="458955"/>
                </a:lnTo>
                <a:lnTo>
                  <a:pt x="1516651" y="462353"/>
                </a:lnTo>
                <a:lnTo>
                  <a:pt x="1516651" y="617576"/>
                </a:lnTo>
                <a:lnTo>
                  <a:pt x="1402203" y="670823"/>
                </a:lnTo>
                <a:lnTo>
                  <a:pt x="1370463" y="653833"/>
                </a:lnTo>
                <a:lnTo>
                  <a:pt x="1364786" y="520117"/>
                </a:lnTo>
                <a:lnTo>
                  <a:pt x="1361388" y="650435"/>
                </a:lnTo>
                <a:lnTo>
                  <a:pt x="1302465" y="618695"/>
                </a:lnTo>
                <a:lnTo>
                  <a:pt x="1300186" y="548459"/>
                </a:lnTo>
                <a:lnTo>
                  <a:pt x="1299067" y="616457"/>
                </a:lnTo>
                <a:lnTo>
                  <a:pt x="1265088" y="598308"/>
                </a:lnTo>
                <a:lnTo>
                  <a:pt x="1261690" y="449880"/>
                </a:lnTo>
                <a:lnTo>
                  <a:pt x="1184618" y="437408"/>
                </a:lnTo>
                <a:lnTo>
                  <a:pt x="1180101" y="336551"/>
                </a:lnTo>
                <a:lnTo>
                  <a:pt x="1177823" y="435130"/>
                </a:lnTo>
                <a:lnTo>
                  <a:pt x="1161952" y="432851"/>
                </a:lnTo>
                <a:lnTo>
                  <a:pt x="1161952" y="670823"/>
                </a:lnTo>
                <a:lnTo>
                  <a:pt x="1127974" y="665146"/>
                </a:lnTo>
                <a:lnTo>
                  <a:pt x="1123457" y="547300"/>
                </a:lnTo>
                <a:lnTo>
                  <a:pt x="1121178" y="665146"/>
                </a:lnTo>
                <a:lnTo>
                  <a:pt x="1037310" y="650395"/>
                </a:lnTo>
                <a:lnTo>
                  <a:pt x="1052021" y="115529"/>
                </a:lnTo>
                <a:lnTo>
                  <a:pt x="982904" y="120046"/>
                </a:lnTo>
                <a:lnTo>
                  <a:pt x="985183" y="89465"/>
                </a:lnTo>
                <a:lnTo>
                  <a:pt x="1033912" y="86067"/>
                </a:lnTo>
                <a:lnTo>
                  <a:pt x="985183" y="83788"/>
                </a:lnTo>
                <a:lnTo>
                  <a:pt x="989700" y="43014"/>
                </a:lnTo>
                <a:lnTo>
                  <a:pt x="1207284" y="15831"/>
                </a:lnTo>
                <a:lnTo>
                  <a:pt x="1211801" y="77032"/>
                </a:lnTo>
                <a:lnTo>
                  <a:pt x="1215200" y="14711"/>
                </a:lnTo>
                <a:lnTo>
                  <a:pt x="1249178" y="9035"/>
                </a:lnTo>
                <a:lnTo>
                  <a:pt x="1252576" y="36218"/>
                </a:lnTo>
                <a:lnTo>
                  <a:pt x="1253695" y="9035"/>
                </a:lnTo>
                <a:close/>
                <a:moveTo>
                  <a:pt x="723899" y="2239"/>
                </a:moveTo>
                <a:lnTo>
                  <a:pt x="880282" y="61162"/>
                </a:lnTo>
                <a:lnTo>
                  <a:pt x="890476" y="160860"/>
                </a:lnTo>
                <a:lnTo>
                  <a:pt x="891595" y="64560"/>
                </a:lnTo>
                <a:lnTo>
                  <a:pt x="924454" y="77032"/>
                </a:lnTo>
                <a:lnTo>
                  <a:pt x="934608" y="584676"/>
                </a:lnTo>
                <a:lnTo>
                  <a:pt x="864372" y="616416"/>
                </a:lnTo>
                <a:lnTo>
                  <a:pt x="859855" y="501968"/>
                </a:lnTo>
                <a:lnTo>
                  <a:pt x="857576" y="619814"/>
                </a:lnTo>
                <a:lnTo>
                  <a:pt x="743127" y="673061"/>
                </a:lnTo>
                <a:lnTo>
                  <a:pt x="553885" y="607342"/>
                </a:lnTo>
                <a:lnTo>
                  <a:pt x="549368" y="558612"/>
                </a:lnTo>
                <a:lnTo>
                  <a:pt x="548249" y="605064"/>
                </a:lnTo>
                <a:lnTo>
                  <a:pt x="485928" y="583517"/>
                </a:lnTo>
                <a:lnTo>
                  <a:pt x="515389" y="39616"/>
                </a:lnTo>
                <a:lnTo>
                  <a:pt x="545970" y="32820"/>
                </a:lnTo>
                <a:lnTo>
                  <a:pt x="549368" y="72475"/>
                </a:lnTo>
                <a:lnTo>
                  <a:pt x="549368" y="32820"/>
                </a:lnTo>
                <a:lnTo>
                  <a:pt x="594700" y="24905"/>
                </a:lnTo>
                <a:lnTo>
                  <a:pt x="603774" y="95141"/>
                </a:lnTo>
                <a:lnTo>
                  <a:pt x="606053" y="22626"/>
                </a:lnTo>
                <a:close/>
                <a:moveTo>
                  <a:pt x="3943784" y="0"/>
                </a:moveTo>
                <a:lnTo>
                  <a:pt x="3977763" y="0"/>
                </a:lnTo>
                <a:lnTo>
                  <a:pt x="3977763" y="603824"/>
                </a:lnTo>
                <a:lnTo>
                  <a:pt x="3938107" y="629888"/>
                </a:lnTo>
                <a:lnTo>
                  <a:pt x="3930192" y="583437"/>
                </a:lnTo>
                <a:lnTo>
                  <a:pt x="3930192" y="634445"/>
                </a:lnTo>
                <a:lnTo>
                  <a:pt x="3872388" y="670703"/>
                </a:lnTo>
                <a:lnTo>
                  <a:pt x="3686544" y="626490"/>
                </a:lnTo>
                <a:lnTo>
                  <a:pt x="3686544" y="570965"/>
                </a:lnTo>
                <a:lnTo>
                  <a:pt x="3680867" y="625371"/>
                </a:lnTo>
                <a:lnTo>
                  <a:pt x="3611751" y="608381"/>
                </a:lnTo>
                <a:lnTo>
                  <a:pt x="3607233" y="479222"/>
                </a:lnTo>
                <a:lnTo>
                  <a:pt x="3606114" y="607262"/>
                </a:lnTo>
                <a:lnTo>
                  <a:pt x="3572135" y="599347"/>
                </a:lnTo>
                <a:lnTo>
                  <a:pt x="3584607" y="159701"/>
                </a:lnTo>
                <a:lnTo>
                  <a:pt x="3536997" y="159701"/>
                </a:lnTo>
                <a:lnTo>
                  <a:pt x="3535878" y="133637"/>
                </a:lnTo>
                <a:lnTo>
                  <a:pt x="3572135" y="130239"/>
                </a:lnTo>
                <a:lnTo>
                  <a:pt x="3534758" y="127961"/>
                </a:lnTo>
                <a:lnTo>
                  <a:pt x="3532480" y="61122"/>
                </a:lnTo>
                <a:lnTo>
                  <a:pt x="3642411" y="52048"/>
                </a:lnTo>
                <a:lnTo>
                  <a:pt x="3646929" y="137035"/>
                </a:lnTo>
                <a:lnTo>
                  <a:pt x="3650326" y="52048"/>
                </a:lnTo>
                <a:lnTo>
                  <a:pt x="3674112" y="50929"/>
                </a:lnTo>
                <a:lnTo>
                  <a:pt x="3702454" y="508724"/>
                </a:lnTo>
                <a:lnTo>
                  <a:pt x="3787441" y="505326"/>
                </a:lnTo>
                <a:lnTo>
                  <a:pt x="3791958" y="533668"/>
                </a:lnTo>
                <a:lnTo>
                  <a:pt x="3794237" y="504206"/>
                </a:lnTo>
                <a:lnTo>
                  <a:pt x="3811226" y="503087"/>
                </a:lnTo>
                <a:lnTo>
                  <a:pt x="3846364" y="2239"/>
                </a:lnTo>
                <a:lnTo>
                  <a:pt x="3871309" y="2239"/>
                </a:lnTo>
                <a:lnTo>
                  <a:pt x="3875826" y="48690"/>
                </a:lnTo>
                <a:lnTo>
                  <a:pt x="3879224" y="2239"/>
                </a:lnTo>
                <a:lnTo>
                  <a:pt x="3935869" y="2239"/>
                </a:lnTo>
                <a:lnTo>
                  <a:pt x="3942664" y="194879"/>
                </a:lnTo>
                <a:close/>
              </a:path>
            </a:pathLst>
          </a:custGeom>
          <a:gradFill>
            <a:gsLst>
              <a:gs pos="0">
                <a:srgbClr val="8B4513"/>
              </a:gs>
              <a:gs pos="100000">
                <a:srgbClr val="CD8500"/>
              </a:gs>
            </a:gsLst>
            <a:lin ang="5400000" scaled="1"/>
          </a:gradFill>
          <a:ln>
            <a:noFill/>
          </a:ln>
          <a:effectLst>
            <a:glow rad="190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C6352C-5841-4723-A5F1-F4ED8A026B32}"/>
              </a:ext>
            </a:extLst>
          </p:cNvPr>
          <p:cNvGrpSpPr/>
          <p:nvPr/>
        </p:nvGrpSpPr>
        <p:grpSpPr>
          <a:xfrm>
            <a:off x="354710" y="2075348"/>
            <a:ext cx="1234440" cy="330200"/>
            <a:chOff x="4363720" y="1625600"/>
            <a:chExt cx="1234440" cy="33020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9EC2665-BA88-475A-87E5-E705D0CDDB3B}"/>
                </a:ext>
              </a:extLst>
            </p:cNvPr>
            <p:cNvSpPr/>
            <p:nvPr/>
          </p:nvSpPr>
          <p:spPr>
            <a:xfrm>
              <a:off x="4363720" y="1625600"/>
              <a:ext cx="1234440" cy="330200"/>
            </a:xfrm>
            <a:prstGeom prst="roundRect">
              <a:avLst>
                <a:gd name="adj" fmla="val 50000"/>
              </a:avLst>
            </a:prstGeom>
            <a:solidFill>
              <a:srgbClr val="0B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576BFDF-4E50-403A-AB0E-DD0C8FD2496B}"/>
                </a:ext>
              </a:extLst>
            </p:cNvPr>
            <p:cNvSpPr/>
            <p:nvPr/>
          </p:nvSpPr>
          <p:spPr>
            <a:xfrm>
              <a:off x="4395469" y="1658417"/>
              <a:ext cx="1169035" cy="26813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B2626"/>
                </a:gs>
                <a:gs pos="100000">
                  <a:srgbClr val="81805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1675B9-10C4-422D-AF23-BA6F9114894A}"/>
              </a:ext>
            </a:extLst>
          </p:cNvPr>
          <p:cNvGrpSpPr/>
          <p:nvPr/>
        </p:nvGrpSpPr>
        <p:grpSpPr>
          <a:xfrm>
            <a:off x="1714561" y="2064045"/>
            <a:ext cx="1234440" cy="369332"/>
            <a:chOff x="1714561" y="2064045"/>
            <a:chExt cx="1234440" cy="3693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6690BAB-D01F-4074-A342-0A7AD0DCA064}"/>
                </a:ext>
              </a:extLst>
            </p:cNvPr>
            <p:cNvGrpSpPr/>
            <p:nvPr/>
          </p:nvGrpSpPr>
          <p:grpSpPr>
            <a:xfrm>
              <a:off x="1714561" y="2091985"/>
              <a:ext cx="1234440" cy="330200"/>
              <a:chOff x="4363720" y="1625600"/>
              <a:chExt cx="1234440" cy="330200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DD5950F2-2894-4D69-9AEA-5556A678E377}"/>
                  </a:ext>
                </a:extLst>
              </p:cNvPr>
              <p:cNvSpPr/>
              <p:nvPr/>
            </p:nvSpPr>
            <p:spPr>
              <a:xfrm>
                <a:off x="4363720" y="1625600"/>
                <a:ext cx="1234440" cy="330200"/>
              </a:xfrm>
              <a:prstGeom prst="roundRect">
                <a:avLst>
                  <a:gd name="adj" fmla="val 50000"/>
                </a:avLst>
              </a:prstGeom>
              <a:solidFill>
                <a:srgbClr val="0B2626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B10C3553-89C7-4AF4-BBB1-1A23C9430CE0}"/>
                  </a:ext>
                </a:extLst>
              </p:cNvPr>
              <p:cNvSpPr/>
              <p:nvPr/>
            </p:nvSpPr>
            <p:spPr>
              <a:xfrm>
                <a:off x="4395469" y="1658417"/>
                <a:ext cx="1169035" cy="26813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B2626"/>
                  </a:gs>
                  <a:gs pos="100000">
                    <a:srgbClr val="81805A"/>
                  </a:gs>
                </a:gsLst>
                <a:lin ang="5400000" scaled="1"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0" h="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501BEAC-95A3-4467-8787-30BF1ACA7384}"/>
                </a:ext>
              </a:extLst>
            </p:cNvPr>
            <p:cNvSpPr txBox="1"/>
            <p:nvPr/>
          </p:nvSpPr>
          <p:spPr>
            <a:xfrm>
              <a:off x="1746310" y="2064045"/>
              <a:ext cx="1163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WOODPECKER Demo" pitchFamily="50" charset="0"/>
                </a:rPr>
                <a:t>exit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E28593D-012B-4467-92E3-9DC3D187E30C}"/>
              </a:ext>
            </a:extLst>
          </p:cNvPr>
          <p:cNvGrpSpPr/>
          <p:nvPr/>
        </p:nvGrpSpPr>
        <p:grpSpPr>
          <a:xfrm>
            <a:off x="354710" y="2886116"/>
            <a:ext cx="1234440" cy="330200"/>
            <a:chOff x="4363720" y="1625600"/>
            <a:chExt cx="1234440" cy="33020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F89BAA9-497E-4A49-959A-BE5BFCCC1A46}"/>
                </a:ext>
              </a:extLst>
            </p:cNvPr>
            <p:cNvSpPr/>
            <p:nvPr/>
          </p:nvSpPr>
          <p:spPr>
            <a:xfrm>
              <a:off x="4363720" y="1625600"/>
              <a:ext cx="1234440" cy="330200"/>
            </a:xfrm>
            <a:prstGeom prst="roundRect">
              <a:avLst>
                <a:gd name="adj" fmla="val 50000"/>
              </a:avLst>
            </a:prstGeom>
            <a:solidFill>
              <a:srgbClr val="0B2626"/>
            </a:solidFill>
            <a:ln>
              <a:noFill/>
            </a:ln>
            <a:scene3d>
              <a:camera prst="orthographicFront"/>
              <a:lightRig rig="threePt" dir="t"/>
            </a:scene3d>
            <a:sp3d contourW="12700"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B3BA18D-6D25-45C0-8B2A-01288361229E}"/>
                </a:ext>
              </a:extLst>
            </p:cNvPr>
            <p:cNvSpPr/>
            <p:nvPr/>
          </p:nvSpPr>
          <p:spPr>
            <a:xfrm>
              <a:off x="4395469" y="1658417"/>
              <a:ext cx="1169035" cy="26813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B2626"/>
                </a:gs>
                <a:gs pos="100000">
                  <a:srgbClr val="81805A"/>
                </a:gs>
              </a:gsLst>
              <a:lin ang="54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 contourW="12700"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F4D9850-CF7F-4FD0-A769-D2D93D54FF9A}"/>
              </a:ext>
            </a:extLst>
          </p:cNvPr>
          <p:cNvSpPr/>
          <p:nvPr/>
        </p:nvSpPr>
        <p:spPr>
          <a:xfrm>
            <a:off x="211987" y="5086418"/>
            <a:ext cx="5104661" cy="1427085"/>
          </a:xfrm>
          <a:prstGeom prst="rect">
            <a:avLst/>
          </a:prstGeom>
          <a:gradFill>
            <a:gsLst>
              <a:gs pos="0">
                <a:srgbClr val="F54B07"/>
              </a:gs>
              <a:gs pos="100000">
                <a:srgbClr val="FFC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9AAEFA-9AF0-43B2-8AD1-37F24B87C1C6}"/>
              </a:ext>
            </a:extLst>
          </p:cNvPr>
          <p:cNvSpPr txBox="1"/>
          <p:nvPr/>
        </p:nvSpPr>
        <p:spPr>
          <a:xfrm>
            <a:off x="416175" y="3502590"/>
            <a:ext cx="4696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7200" dirty="0">
                <a:latin typeface="WOODPECKER Demo" pitchFamily="50" charset="0"/>
              </a:rPr>
              <a:t>You win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9D4840F-61B0-4D12-8282-9DA1428F773A}"/>
              </a:ext>
            </a:extLst>
          </p:cNvPr>
          <p:cNvSpPr/>
          <p:nvPr/>
        </p:nvSpPr>
        <p:spPr>
          <a:xfrm>
            <a:off x="6271198" y="624152"/>
            <a:ext cx="4333688" cy="676481"/>
          </a:xfrm>
          <a:custGeom>
            <a:avLst/>
            <a:gdLst/>
            <a:ahLst/>
            <a:cxnLst/>
            <a:rect l="l" t="t" r="r" b="b"/>
            <a:pathLst>
              <a:path w="4333688" h="676481">
                <a:moveTo>
                  <a:pt x="3486010" y="334272"/>
                </a:moveTo>
                <a:lnTo>
                  <a:pt x="3480334" y="436248"/>
                </a:lnTo>
                <a:lnTo>
                  <a:pt x="3486010" y="505365"/>
                </a:lnTo>
                <a:lnTo>
                  <a:pt x="3490528" y="410184"/>
                </a:lnTo>
                <a:close/>
                <a:moveTo>
                  <a:pt x="1771511" y="334272"/>
                </a:moveTo>
                <a:lnTo>
                  <a:pt x="1765834" y="436248"/>
                </a:lnTo>
                <a:lnTo>
                  <a:pt x="1771511" y="505365"/>
                </a:lnTo>
                <a:lnTo>
                  <a:pt x="1776028" y="410184"/>
                </a:lnTo>
                <a:close/>
                <a:moveTo>
                  <a:pt x="3066692" y="285542"/>
                </a:moveTo>
                <a:lnTo>
                  <a:pt x="3056498" y="444163"/>
                </a:lnTo>
                <a:lnTo>
                  <a:pt x="3064413" y="533667"/>
                </a:lnTo>
                <a:close/>
                <a:moveTo>
                  <a:pt x="831808" y="210708"/>
                </a:moveTo>
                <a:lnTo>
                  <a:pt x="842002" y="326316"/>
                </a:lnTo>
                <a:lnTo>
                  <a:pt x="863508" y="413542"/>
                </a:lnTo>
                <a:lnTo>
                  <a:pt x="843121" y="269632"/>
                </a:lnTo>
                <a:close/>
                <a:moveTo>
                  <a:pt x="74793" y="171116"/>
                </a:moveTo>
                <a:lnTo>
                  <a:pt x="66878" y="336573"/>
                </a:lnTo>
                <a:lnTo>
                  <a:pt x="71395" y="429475"/>
                </a:lnTo>
                <a:close/>
                <a:moveTo>
                  <a:pt x="3893962" y="168815"/>
                </a:moveTo>
                <a:lnTo>
                  <a:pt x="3887166" y="313844"/>
                </a:lnTo>
                <a:lnTo>
                  <a:pt x="3891684" y="395434"/>
                </a:lnTo>
                <a:close/>
                <a:moveTo>
                  <a:pt x="2478287" y="168815"/>
                </a:moveTo>
                <a:lnTo>
                  <a:pt x="2468093" y="315004"/>
                </a:lnTo>
                <a:lnTo>
                  <a:pt x="2473770" y="397712"/>
                </a:lnTo>
                <a:close/>
                <a:moveTo>
                  <a:pt x="1095539" y="108772"/>
                </a:moveTo>
                <a:lnTo>
                  <a:pt x="1084226" y="256080"/>
                </a:lnTo>
                <a:lnTo>
                  <a:pt x="1089903" y="338789"/>
                </a:lnTo>
                <a:close/>
                <a:moveTo>
                  <a:pt x="2629033" y="99698"/>
                </a:moveTo>
                <a:lnTo>
                  <a:pt x="2626754" y="137074"/>
                </a:lnTo>
                <a:lnTo>
                  <a:pt x="2515703" y="143870"/>
                </a:lnTo>
                <a:lnTo>
                  <a:pt x="2517982" y="457755"/>
                </a:lnTo>
                <a:lnTo>
                  <a:pt x="2542926" y="461153"/>
                </a:lnTo>
                <a:lnTo>
                  <a:pt x="2550842" y="527991"/>
                </a:lnTo>
                <a:lnTo>
                  <a:pt x="2551961" y="462272"/>
                </a:lnTo>
                <a:lnTo>
                  <a:pt x="2690234" y="484938"/>
                </a:lnTo>
                <a:lnTo>
                  <a:pt x="2664171" y="133676"/>
                </a:lnTo>
                <a:lnTo>
                  <a:pt x="2635828" y="135955"/>
                </a:lnTo>
                <a:close/>
                <a:moveTo>
                  <a:pt x="749099" y="84947"/>
                </a:moveTo>
                <a:lnTo>
                  <a:pt x="742304" y="125721"/>
                </a:lnTo>
                <a:lnTo>
                  <a:pt x="694693" y="125721"/>
                </a:lnTo>
                <a:lnTo>
                  <a:pt x="673147" y="376165"/>
                </a:lnTo>
                <a:lnTo>
                  <a:pt x="692415" y="378444"/>
                </a:lnTo>
                <a:lnTo>
                  <a:pt x="692415" y="457755"/>
                </a:lnTo>
                <a:lnTo>
                  <a:pt x="700330" y="379563"/>
                </a:lnTo>
                <a:lnTo>
                  <a:pt x="806903" y="393155"/>
                </a:lnTo>
                <a:lnTo>
                  <a:pt x="781959" y="125721"/>
                </a:lnTo>
                <a:lnTo>
                  <a:pt x="749099" y="125721"/>
                </a:lnTo>
                <a:close/>
                <a:moveTo>
                  <a:pt x="3981188" y="74713"/>
                </a:moveTo>
                <a:lnTo>
                  <a:pt x="3980068" y="106453"/>
                </a:lnTo>
                <a:lnTo>
                  <a:pt x="3956284" y="106453"/>
                </a:lnTo>
                <a:lnTo>
                  <a:pt x="3968756" y="295696"/>
                </a:lnTo>
                <a:lnTo>
                  <a:pt x="4048066" y="282104"/>
                </a:lnTo>
                <a:lnTo>
                  <a:pt x="4050345" y="344425"/>
                </a:lnTo>
                <a:lnTo>
                  <a:pt x="4051464" y="280985"/>
                </a:lnTo>
                <a:lnTo>
                  <a:pt x="4094478" y="273030"/>
                </a:lnTo>
                <a:lnTo>
                  <a:pt x="4071812" y="146109"/>
                </a:lnTo>
                <a:lnTo>
                  <a:pt x="4025360" y="106453"/>
                </a:lnTo>
                <a:lnTo>
                  <a:pt x="3982307" y="106453"/>
                </a:lnTo>
                <a:close/>
                <a:moveTo>
                  <a:pt x="992564" y="2118"/>
                </a:moveTo>
                <a:lnTo>
                  <a:pt x="1170453" y="22506"/>
                </a:lnTo>
                <a:lnTo>
                  <a:pt x="1173851" y="73514"/>
                </a:lnTo>
                <a:lnTo>
                  <a:pt x="1176129" y="23665"/>
                </a:lnTo>
                <a:lnTo>
                  <a:pt x="1203312" y="25944"/>
                </a:lnTo>
                <a:lnTo>
                  <a:pt x="1358535" y="408945"/>
                </a:lnTo>
                <a:lnTo>
                  <a:pt x="1375525" y="309247"/>
                </a:lnTo>
                <a:lnTo>
                  <a:pt x="1380042" y="462232"/>
                </a:lnTo>
                <a:lnTo>
                  <a:pt x="1381162" y="275268"/>
                </a:lnTo>
                <a:lnTo>
                  <a:pt x="1425334" y="12392"/>
                </a:lnTo>
                <a:lnTo>
                  <a:pt x="1475183" y="19188"/>
                </a:lnTo>
                <a:lnTo>
                  <a:pt x="1477462" y="75832"/>
                </a:lnTo>
                <a:lnTo>
                  <a:pt x="1478581" y="19188"/>
                </a:lnTo>
                <a:lnTo>
                  <a:pt x="1502366" y="21466"/>
                </a:lnTo>
                <a:lnTo>
                  <a:pt x="1508042" y="108732"/>
                </a:lnTo>
                <a:lnTo>
                  <a:pt x="1509162" y="22626"/>
                </a:lnTo>
                <a:lnTo>
                  <a:pt x="1531828" y="26023"/>
                </a:lnTo>
                <a:lnTo>
                  <a:pt x="1595308" y="626530"/>
                </a:lnTo>
                <a:lnTo>
                  <a:pt x="1570364" y="632206"/>
                </a:lnTo>
                <a:lnTo>
                  <a:pt x="1564687" y="597068"/>
                </a:lnTo>
                <a:lnTo>
                  <a:pt x="1561289" y="634445"/>
                </a:lnTo>
                <a:lnTo>
                  <a:pt x="1494451" y="649195"/>
                </a:lnTo>
                <a:lnTo>
                  <a:pt x="1483138" y="541542"/>
                </a:lnTo>
                <a:lnTo>
                  <a:pt x="1486536" y="346624"/>
                </a:lnTo>
                <a:lnTo>
                  <a:pt x="1476342" y="483738"/>
                </a:lnTo>
                <a:lnTo>
                  <a:pt x="1461631" y="338709"/>
                </a:lnTo>
                <a:lnTo>
                  <a:pt x="1352859" y="642400"/>
                </a:lnTo>
                <a:lnTo>
                  <a:pt x="1245206" y="330794"/>
                </a:lnTo>
                <a:lnTo>
                  <a:pt x="1238410" y="215226"/>
                </a:lnTo>
                <a:lnTo>
                  <a:pt x="1233893" y="299093"/>
                </a:lnTo>
                <a:lnTo>
                  <a:pt x="1215744" y="245847"/>
                </a:lnTo>
                <a:lnTo>
                  <a:pt x="1215744" y="674060"/>
                </a:lnTo>
                <a:lnTo>
                  <a:pt x="1185164" y="671781"/>
                </a:lnTo>
                <a:lnTo>
                  <a:pt x="1188561" y="500688"/>
                </a:lnTo>
                <a:lnTo>
                  <a:pt x="1177248" y="647996"/>
                </a:lnTo>
                <a:lnTo>
                  <a:pt x="1179527" y="671781"/>
                </a:lnTo>
                <a:lnTo>
                  <a:pt x="1037895" y="662707"/>
                </a:lnTo>
                <a:lnTo>
                  <a:pt x="1062840" y="164137"/>
                </a:lnTo>
                <a:lnTo>
                  <a:pt x="982370" y="164137"/>
                </a:lnTo>
                <a:lnTo>
                  <a:pt x="989166" y="48569"/>
                </a:lnTo>
                <a:lnTo>
                  <a:pt x="1049208" y="50848"/>
                </a:lnTo>
                <a:lnTo>
                  <a:pt x="990285" y="38376"/>
                </a:lnTo>
                <a:close/>
                <a:moveTo>
                  <a:pt x="224340" y="1142"/>
                </a:moveTo>
                <a:lnTo>
                  <a:pt x="269671" y="12495"/>
                </a:lnTo>
                <a:lnTo>
                  <a:pt x="277587" y="61224"/>
                </a:lnTo>
                <a:lnTo>
                  <a:pt x="283263" y="17012"/>
                </a:lnTo>
                <a:lnTo>
                  <a:pt x="452118" y="56667"/>
                </a:lnTo>
                <a:lnTo>
                  <a:pt x="441924" y="153007"/>
                </a:lnTo>
                <a:lnTo>
                  <a:pt x="437407" y="105397"/>
                </a:lnTo>
                <a:lnTo>
                  <a:pt x="431731" y="233437"/>
                </a:lnTo>
                <a:lnTo>
                  <a:pt x="380722" y="233437"/>
                </a:lnTo>
                <a:lnTo>
                  <a:pt x="376205" y="125784"/>
                </a:lnTo>
                <a:lnTo>
                  <a:pt x="216425" y="145052"/>
                </a:lnTo>
                <a:lnTo>
                  <a:pt x="213027" y="80452"/>
                </a:lnTo>
                <a:lnTo>
                  <a:pt x="209629" y="146171"/>
                </a:lnTo>
                <a:lnTo>
                  <a:pt x="181287" y="149569"/>
                </a:lnTo>
                <a:lnTo>
                  <a:pt x="214146" y="542764"/>
                </a:lnTo>
                <a:lnTo>
                  <a:pt x="295735" y="528053"/>
                </a:lnTo>
                <a:lnTo>
                  <a:pt x="300252" y="575664"/>
                </a:lnTo>
                <a:lnTo>
                  <a:pt x="305929" y="526934"/>
                </a:lnTo>
                <a:lnTo>
                  <a:pt x="327475" y="522417"/>
                </a:lnTo>
                <a:lnTo>
                  <a:pt x="330873" y="448743"/>
                </a:lnTo>
                <a:lnTo>
                  <a:pt x="258359" y="436271"/>
                </a:lnTo>
                <a:lnTo>
                  <a:pt x="256080" y="342209"/>
                </a:lnTo>
                <a:lnTo>
                  <a:pt x="494052" y="334294"/>
                </a:lnTo>
                <a:lnTo>
                  <a:pt x="494052" y="353562"/>
                </a:lnTo>
                <a:lnTo>
                  <a:pt x="431731" y="368273"/>
                </a:lnTo>
                <a:lnTo>
                  <a:pt x="494052" y="363756"/>
                </a:lnTo>
                <a:lnTo>
                  <a:pt x="494052" y="404530"/>
                </a:lnTo>
                <a:lnTo>
                  <a:pt x="435128" y="394337"/>
                </a:lnTo>
                <a:lnTo>
                  <a:pt x="452118" y="583579"/>
                </a:lnTo>
                <a:lnTo>
                  <a:pt x="422616" y="614160"/>
                </a:lnTo>
                <a:lnTo>
                  <a:pt x="411303" y="572226"/>
                </a:lnTo>
                <a:lnTo>
                  <a:pt x="411303" y="625473"/>
                </a:lnTo>
                <a:lnTo>
                  <a:pt x="362574" y="676481"/>
                </a:lnTo>
                <a:lnTo>
                  <a:pt x="135955" y="619836"/>
                </a:lnTo>
                <a:lnTo>
                  <a:pt x="129159" y="441947"/>
                </a:lnTo>
                <a:lnTo>
                  <a:pt x="124642" y="616438"/>
                </a:lnTo>
                <a:lnTo>
                  <a:pt x="0" y="584698"/>
                </a:lnTo>
                <a:lnTo>
                  <a:pt x="37376" y="125784"/>
                </a:lnTo>
                <a:lnTo>
                  <a:pt x="83827" y="95203"/>
                </a:lnTo>
                <a:lnTo>
                  <a:pt x="94021" y="140535"/>
                </a:lnTo>
                <a:lnTo>
                  <a:pt x="94021" y="88407"/>
                </a:lnTo>
                <a:close/>
                <a:moveTo>
                  <a:pt x="2858261" y="1119"/>
                </a:moveTo>
                <a:lnTo>
                  <a:pt x="2927378" y="1119"/>
                </a:lnTo>
                <a:lnTo>
                  <a:pt x="2931895" y="48729"/>
                </a:lnTo>
                <a:lnTo>
                  <a:pt x="2935294" y="1119"/>
                </a:lnTo>
                <a:lnTo>
                  <a:pt x="3031593" y="1119"/>
                </a:lnTo>
                <a:lnTo>
                  <a:pt x="3038389" y="193759"/>
                </a:lnTo>
                <a:lnTo>
                  <a:pt x="3040668" y="24904"/>
                </a:lnTo>
                <a:lnTo>
                  <a:pt x="3126774" y="543901"/>
                </a:lnTo>
                <a:lnTo>
                  <a:pt x="3195891" y="232295"/>
                </a:lnTo>
                <a:lnTo>
                  <a:pt x="3200408" y="370529"/>
                </a:lnTo>
                <a:lnTo>
                  <a:pt x="3202687" y="199436"/>
                </a:lnTo>
                <a:lnTo>
                  <a:pt x="3235546" y="53247"/>
                </a:lnTo>
                <a:lnTo>
                  <a:pt x="3278600" y="53247"/>
                </a:lnTo>
                <a:lnTo>
                  <a:pt x="3283116" y="83828"/>
                </a:lnTo>
                <a:lnTo>
                  <a:pt x="3285475" y="55485"/>
                </a:lnTo>
                <a:lnTo>
                  <a:pt x="3305862" y="55485"/>
                </a:lnTo>
                <a:lnTo>
                  <a:pt x="3205005" y="663986"/>
                </a:lnTo>
                <a:lnTo>
                  <a:pt x="3181220" y="663986"/>
                </a:lnTo>
                <a:lnTo>
                  <a:pt x="3172146" y="564288"/>
                </a:lnTo>
                <a:lnTo>
                  <a:pt x="3171026" y="663986"/>
                </a:lnTo>
                <a:lnTo>
                  <a:pt x="3087159" y="669663"/>
                </a:lnTo>
                <a:lnTo>
                  <a:pt x="3083761" y="639082"/>
                </a:lnTo>
                <a:lnTo>
                  <a:pt x="3082642" y="669663"/>
                </a:lnTo>
                <a:lnTo>
                  <a:pt x="3030514" y="671941"/>
                </a:lnTo>
                <a:lnTo>
                  <a:pt x="2943248" y="182406"/>
                </a:lnTo>
                <a:lnTo>
                  <a:pt x="2902474" y="182406"/>
                </a:lnTo>
                <a:lnTo>
                  <a:pt x="2899076" y="137074"/>
                </a:lnTo>
                <a:lnTo>
                  <a:pt x="2896797" y="182406"/>
                </a:lnTo>
                <a:lnTo>
                  <a:pt x="2870734" y="181287"/>
                </a:lnTo>
                <a:close/>
                <a:moveTo>
                  <a:pt x="4134172" y="1079"/>
                </a:moveTo>
                <a:lnTo>
                  <a:pt x="4138690" y="113249"/>
                </a:lnTo>
                <a:lnTo>
                  <a:pt x="4140968" y="1079"/>
                </a:lnTo>
                <a:lnTo>
                  <a:pt x="4244104" y="295696"/>
                </a:lnTo>
                <a:lnTo>
                  <a:pt x="4191976" y="321759"/>
                </a:lnTo>
                <a:lnTo>
                  <a:pt x="4187460" y="223181"/>
                </a:lnTo>
                <a:lnTo>
                  <a:pt x="4185181" y="325157"/>
                </a:lnTo>
                <a:lnTo>
                  <a:pt x="4109268" y="363693"/>
                </a:lnTo>
                <a:lnTo>
                  <a:pt x="4172708" y="380683"/>
                </a:lnTo>
                <a:lnTo>
                  <a:pt x="4220319" y="551776"/>
                </a:lnTo>
                <a:lnTo>
                  <a:pt x="4259974" y="540463"/>
                </a:lnTo>
                <a:lnTo>
                  <a:pt x="4263372" y="568806"/>
                </a:lnTo>
                <a:lnTo>
                  <a:pt x="4264492" y="539344"/>
                </a:lnTo>
                <a:lnTo>
                  <a:pt x="4280362" y="534827"/>
                </a:lnTo>
                <a:lnTo>
                  <a:pt x="4290555" y="453238"/>
                </a:lnTo>
                <a:lnTo>
                  <a:pt x="4316619" y="457755"/>
                </a:lnTo>
                <a:lnTo>
                  <a:pt x="4320016" y="543861"/>
                </a:lnTo>
                <a:lnTo>
                  <a:pt x="4320096" y="543861"/>
                </a:lnTo>
                <a:lnTo>
                  <a:pt x="4320096" y="457795"/>
                </a:lnTo>
                <a:lnTo>
                  <a:pt x="4333688" y="461193"/>
                </a:lnTo>
                <a:lnTo>
                  <a:pt x="4333688" y="616416"/>
                </a:lnTo>
                <a:lnTo>
                  <a:pt x="4219240" y="669663"/>
                </a:lnTo>
                <a:lnTo>
                  <a:pt x="4187500" y="652673"/>
                </a:lnTo>
                <a:lnTo>
                  <a:pt x="4181823" y="518957"/>
                </a:lnTo>
                <a:lnTo>
                  <a:pt x="4178425" y="649275"/>
                </a:lnTo>
                <a:lnTo>
                  <a:pt x="4119502" y="617535"/>
                </a:lnTo>
                <a:lnTo>
                  <a:pt x="4117223" y="547299"/>
                </a:lnTo>
                <a:lnTo>
                  <a:pt x="4116104" y="615297"/>
                </a:lnTo>
                <a:lnTo>
                  <a:pt x="4082125" y="597148"/>
                </a:lnTo>
                <a:lnTo>
                  <a:pt x="4078727" y="448720"/>
                </a:lnTo>
                <a:lnTo>
                  <a:pt x="4001655" y="436248"/>
                </a:lnTo>
                <a:lnTo>
                  <a:pt x="3997138" y="335391"/>
                </a:lnTo>
                <a:lnTo>
                  <a:pt x="3994859" y="433970"/>
                </a:lnTo>
                <a:lnTo>
                  <a:pt x="3978989" y="431691"/>
                </a:lnTo>
                <a:lnTo>
                  <a:pt x="3978989" y="669663"/>
                </a:lnTo>
                <a:lnTo>
                  <a:pt x="3945010" y="663986"/>
                </a:lnTo>
                <a:lnTo>
                  <a:pt x="3940494" y="546140"/>
                </a:lnTo>
                <a:lnTo>
                  <a:pt x="3938215" y="663986"/>
                </a:lnTo>
                <a:lnTo>
                  <a:pt x="3854347" y="649235"/>
                </a:lnTo>
                <a:lnTo>
                  <a:pt x="3869058" y="114369"/>
                </a:lnTo>
                <a:lnTo>
                  <a:pt x="3799941" y="118886"/>
                </a:lnTo>
                <a:lnTo>
                  <a:pt x="3802219" y="88305"/>
                </a:lnTo>
                <a:lnTo>
                  <a:pt x="3850949" y="84907"/>
                </a:lnTo>
                <a:lnTo>
                  <a:pt x="3802219" y="82628"/>
                </a:lnTo>
                <a:lnTo>
                  <a:pt x="3806737" y="41854"/>
                </a:lnTo>
                <a:lnTo>
                  <a:pt x="4024321" y="14671"/>
                </a:lnTo>
                <a:lnTo>
                  <a:pt x="4028838" y="75872"/>
                </a:lnTo>
                <a:lnTo>
                  <a:pt x="4032236" y="13551"/>
                </a:lnTo>
                <a:lnTo>
                  <a:pt x="4066215" y="7875"/>
                </a:lnTo>
                <a:lnTo>
                  <a:pt x="4069613" y="35058"/>
                </a:lnTo>
                <a:lnTo>
                  <a:pt x="4070732" y="7875"/>
                </a:lnTo>
                <a:close/>
                <a:moveTo>
                  <a:pt x="2607486" y="1079"/>
                </a:moveTo>
                <a:lnTo>
                  <a:pt x="2763869" y="60002"/>
                </a:lnTo>
                <a:lnTo>
                  <a:pt x="2774062" y="159700"/>
                </a:lnTo>
                <a:lnTo>
                  <a:pt x="2775182" y="63400"/>
                </a:lnTo>
                <a:lnTo>
                  <a:pt x="2808041" y="75872"/>
                </a:lnTo>
                <a:lnTo>
                  <a:pt x="2818195" y="583516"/>
                </a:lnTo>
                <a:lnTo>
                  <a:pt x="2747959" y="615257"/>
                </a:lnTo>
                <a:lnTo>
                  <a:pt x="2743442" y="500808"/>
                </a:lnTo>
                <a:lnTo>
                  <a:pt x="2741163" y="618654"/>
                </a:lnTo>
                <a:lnTo>
                  <a:pt x="2626714" y="671901"/>
                </a:lnTo>
                <a:lnTo>
                  <a:pt x="2437472" y="606182"/>
                </a:lnTo>
                <a:lnTo>
                  <a:pt x="2432955" y="557453"/>
                </a:lnTo>
                <a:lnTo>
                  <a:pt x="2431836" y="603904"/>
                </a:lnTo>
                <a:lnTo>
                  <a:pt x="2369514" y="582357"/>
                </a:lnTo>
                <a:lnTo>
                  <a:pt x="2398976" y="38456"/>
                </a:lnTo>
                <a:lnTo>
                  <a:pt x="2429557" y="31660"/>
                </a:lnTo>
                <a:lnTo>
                  <a:pt x="2432955" y="71315"/>
                </a:lnTo>
                <a:lnTo>
                  <a:pt x="2432955" y="31660"/>
                </a:lnTo>
                <a:lnTo>
                  <a:pt x="2478287" y="23745"/>
                </a:lnTo>
                <a:lnTo>
                  <a:pt x="2487361" y="93981"/>
                </a:lnTo>
                <a:lnTo>
                  <a:pt x="2489640" y="21466"/>
                </a:lnTo>
                <a:close/>
                <a:moveTo>
                  <a:pt x="591558" y="1079"/>
                </a:moveTo>
                <a:lnTo>
                  <a:pt x="823853" y="45292"/>
                </a:lnTo>
                <a:lnTo>
                  <a:pt x="847678" y="168815"/>
                </a:lnTo>
                <a:lnTo>
                  <a:pt x="831808" y="47570"/>
                </a:lnTo>
                <a:lnTo>
                  <a:pt x="851076" y="50968"/>
                </a:lnTo>
                <a:lnTo>
                  <a:pt x="979156" y="635644"/>
                </a:lnTo>
                <a:lnTo>
                  <a:pt x="924750" y="645838"/>
                </a:lnTo>
                <a:lnTo>
                  <a:pt x="911158" y="614097"/>
                </a:lnTo>
                <a:lnTo>
                  <a:pt x="911158" y="649235"/>
                </a:lnTo>
                <a:lnTo>
                  <a:pt x="860150" y="658310"/>
                </a:lnTo>
                <a:lnTo>
                  <a:pt x="843161" y="495131"/>
                </a:lnTo>
                <a:lnTo>
                  <a:pt x="851076" y="660588"/>
                </a:lnTo>
                <a:lnTo>
                  <a:pt x="794431" y="671901"/>
                </a:lnTo>
                <a:lnTo>
                  <a:pt x="776283" y="488336"/>
                </a:lnTo>
                <a:lnTo>
                  <a:pt x="617621" y="509882"/>
                </a:lnTo>
                <a:lnTo>
                  <a:pt x="594955" y="646997"/>
                </a:lnTo>
                <a:lnTo>
                  <a:pt x="558698" y="631127"/>
                </a:lnTo>
                <a:lnTo>
                  <a:pt x="558698" y="614137"/>
                </a:lnTo>
                <a:lnTo>
                  <a:pt x="551902" y="627729"/>
                </a:lnTo>
                <a:lnTo>
                  <a:pt x="515645" y="611859"/>
                </a:lnTo>
                <a:lnTo>
                  <a:pt x="616502" y="149547"/>
                </a:lnTo>
                <a:lnTo>
                  <a:pt x="551902" y="126881"/>
                </a:lnTo>
                <a:lnTo>
                  <a:pt x="560977" y="99698"/>
                </a:lnTo>
                <a:lnTo>
                  <a:pt x="630094" y="105334"/>
                </a:lnTo>
                <a:lnTo>
                  <a:pt x="563255" y="92862"/>
                </a:lnTo>
                <a:lnTo>
                  <a:pt x="582483" y="31700"/>
                </a:lnTo>
                <a:lnTo>
                  <a:pt x="614223" y="44172"/>
                </a:lnTo>
                <a:lnTo>
                  <a:pt x="583642" y="24904"/>
                </a:lnTo>
                <a:close/>
                <a:moveTo>
                  <a:pt x="3740932" y="0"/>
                </a:moveTo>
                <a:lnTo>
                  <a:pt x="3734136" y="123523"/>
                </a:lnTo>
                <a:lnTo>
                  <a:pt x="3533581" y="130319"/>
                </a:lnTo>
                <a:lnTo>
                  <a:pt x="3530183" y="105374"/>
                </a:lnTo>
                <a:lnTo>
                  <a:pt x="3526785" y="131438"/>
                </a:lnTo>
                <a:lnTo>
                  <a:pt x="3484851" y="132557"/>
                </a:lnTo>
                <a:lnTo>
                  <a:pt x="3491647" y="258319"/>
                </a:lnTo>
                <a:lnTo>
                  <a:pt x="3504119" y="258319"/>
                </a:lnTo>
                <a:lnTo>
                  <a:pt x="3504119" y="369330"/>
                </a:lnTo>
                <a:lnTo>
                  <a:pt x="3510915" y="258279"/>
                </a:lnTo>
                <a:lnTo>
                  <a:pt x="3657104" y="252602"/>
                </a:lnTo>
                <a:lnTo>
                  <a:pt x="3660502" y="271870"/>
                </a:lnTo>
                <a:lnTo>
                  <a:pt x="3608374" y="287741"/>
                </a:lnTo>
                <a:lnTo>
                  <a:pt x="3662780" y="282064"/>
                </a:lnTo>
                <a:lnTo>
                  <a:pt x="3668457" y="320600"/>
                </a:lnTo>
                <a:lnTo>
                  <a:pt x="3544934" y="335351"/>
                </a:lnTo>
                <a:lnTo>
                  <a:pt x="3549451" y="551776"/>
                </a:lnTo>
                <a:lnTo>
                  <a:pt x="3776070" y="537065"/>
                </a:lnTo>
                <a:lnTo>
                  <a:pt x="3778348" y="564248"/>
                </a:lnTo>
                <a:lnTo>
                  <a:pt x="3711510" y="573323"/>
                </a:lnTo>
                <a:lnTo>
                  <a:pt x="3711550" y="573323"/>
                </a:lnTo>
                <a:lnTo>
                  <a:pt x="3711550" y="574402"/>
                </a:lnTo>
                <a:lnTo>
                  <a:pt x="3779548" y="574402"/>
                </a:lnTo>
                <a:lnTo>
                  <a:pt x="3784064" y="646917"/>
                </a:lnTo>
                <a:lnTo>
                  <a:pt x="3734216" y="645797"/>
                </a:lnTo>
                <a:lnTo>
                  <a:pt x="3784064" y="652593"/>
                </a:lnTo>
                <a:lnTo>
                  <a:pt x="3785184" y="671861"/>
                </a:lnTo>
                <a:lnTo>
                  <a:pt x="3543814" y="662787"/>
                </a:lnTo>
                <a:lnTo>
                  <a:pt x="3537019" y="606142"/>
                </a:lnTo>
                <a:lnTo>
                  <a:pt x="3531342" y="662787"/>
                </a:lnTo>
                <a:lnTo>
                  <a:pt x="3429366" y="658270"/>
                </a:lnTo>
                <a:lnTo>
                  <a:pt x="3421451" y="533627"/>
                </a:lnTo>
                <a:lnTo>
                  <a:pt x="3416934" y="657150"/>
                </a:lnTo>
                <a:lnTo>
                  <a:pt x="3378398" y="656031"/>
                </a:lnTo>
                <a:lnTo>
                  <a:pt x="3386313" y="88305"/>
                </a:lnTo>
                <a:lnTo>
                  <a:pt x="3338702" y="88305"/>
                </a:lnTo>
                <a:lnTo>
                  <a:pt x="3339822" y="69037"/>
                </a:lnTo>
                <a:lnTo>
                  <a:pt x="3414615" y="58843"/>
                </a:lnTo>
                <a:lnTo>
                  <a:pt x="3340941" y="55445"/>
                </a:lnTo>
                <a:lnTo>
                  <a:pt x="3343220" y="8994"/>
                </a:lnTo>
                <a:lnTo>
                  <a:pt x="3597062" y="4477"/>
                </a:lnTo>
                <a:lnTo>
                  <a:pt x="3608374" y="58883"/>
                </a:lnTo>
                <a:lnTo>
                  <a:pt x="3608374" y="3358"/>
                </a:lnTo>
                <a:lnTo>
                  <a:pt x="3693362" y="1079"/>
                </a:lnTo>
                <a:lnTo>
                  <a:pt x="3693362" y="38496"/>
                </a:lnTo>
                <a:lnTo>
                  <a:pt x="3701276" y="1119"/>
                </a:lnTo>
                <a:close/>
                <a:moveTo>
                  <a:pt x="2026432" y="0"/>
                </a:moveTo>
                <a:lnTo>
                  <a:pt x="2019636" y="123523"/>
                </a:lnTo>
                <a:lnTo>
                  <a:pt x="1819081" y="130319"/>
                </a:lnTo>
                <a:lnTo>
                  <a:pt x="1815683" y="105374"/>
                </a:lnTo>
                <a:lnTo>
                  <a:pt x="1812285" y="131438"/>
                </a:lnTo>
                <a:lnTo>
                  <a:pt x="1770351" y="132557"/>
                </a:lnTo>
                <a:lnTo>
                  <a:pt x="1777147" y="258319"/>
                </a:lnTo>
                <a:lnTo>
                  <a:pt x="1789619" y="258319"/>
                </a:lnTo>
                <a:lnTo>
                  <a:pt x="1789619" y="369330"/>
                </a:lnTo>
                <a:lnTo>
                  <a:pt x="1796415" y="258279"/>
                </a:lnTo>
                <a:lnTo>
                  <a:pt x="1942604" y="252602"/>
                </a:lnTo>
                <a:lnTo>
                  <a:pt x="1946002" y="271870"/>
                </a:lnTo>
                <a:lnTo>
                  <a:pt x="1893874" y="287741"/>
                </a:lnTo>
                <a:lnTo>
                  <a:pt x="1948280" y="282064"/>
                </a:lnTo>
                <a:lnTo>
                  <a:pt x="1953957" y="320600"/>
                </a:lnTo>
                <a:lnTo>
                  <a:pt x="1830434" y="335351"/>
                </a:lnTo>
                <a:lnTo>
                  <a:pt x="1834951" y="551776"/>
                </a:lnTo>
                <a:lnTo>
                  <a:pt x="2061570" y="537065"/>
                </a:lnTo>
                <a:lnTo>
                  <a:pt x="2063848" y="564248"/>
                </a:lnTo>
                <a:lnTo>
                  <a:pt x="1997010" y="573323"/>
                </a:lnTo>
                <a:lnTo>
                  <a:pt x="1997050" y="573323"/>
                </a:lnTo>
                <a:lnTo>
                  <a:pt x="1997050" y="574402"/>
                </a:lnTo>
                <a:lnTo>
                  <a:pt x="2065048" y="574402"/>
                </a:lnTo>
                <a:lnTo>
                  <a:pt x="2069565" y="646917"/>
                </a:lnTo>
                <a:lnTo>
                  <a:pt x="2019716" y="645797"/>
                </a:lnTo>
                <a:lnTo>
                  <a:pt x="2069565" y="652593"/>
                </a:lnTo>
                <a:lnTo>
                  <a:pt x="2070684" y="671861"/>
                </a:lnTo>
                <a:lnTo>
                  <a:pt x="1829315" y="662787"/>
                </a:lnTo>
                <a:lnTo>
                  <a:pt x="1822519" y="606142"/>
                </a:lnTo>
                <a:lnTo>
                  <a:pt x="1816842" y="662787"/>
                </a:lnTo>
                <a:lnTo>
                  <a:pt x="1714866" y="658270"/>
                </a:lnTo>
                <a:lnTo>
                  <a:pt x="1706951" y="533627"/>
                </a:lnTo>
                <a:lnTo>
                  <a:pt x="1702434" y="657150"/>
                </a:lnTo>
                <a:lnTo>
                  <a:pt x="1663898" y="656031"/>
                </a:lnTo>
                <a:lnTo>
                  <a:pt x="1671813" y="88305"/>
                </a:lnTo>
                <a:lnTo>
                  <a:pt x="1624202" y="88305"/>
                </a:lnTo>
                <a:lnTo>
                  <a:pt x="1625322" y="69037"/>
                </a:lnTo>
                <a:lnTo>
                  <a:pt x="1700115" y="58843"/>
                </a:lnTo>
                <a:lnTo>
                  <a:pt x="1626441" y="55445"/>
                </a:lnTo>
                <a:lnTo>
                  <a:pt x="1628720" y="8994"/>
                </a:lnTo>
                <a:lnTo>
                  <a:pt x="1882562" y="4477"/>
                </a:lnTo>
                <a:lnTo>
                  <a:pt x="1893874" y="58883"/>
                </a:lnTo>
                <a:lnTo>
                  <a:pt x="1893874" y="3358"/>
                </a:lnTo>
                <a:lnTo>
                  <a:pt x="1978861" y="1079"/>
                </a:lnTo>
                <a:lnTo>
                  <a:pt x="1978861" y="38496"/>
                </a:lnTo>
                <a:lnTo>
                  <a:pt x="1986776" y="1119"/>
                </a:lnTo>
                <a:close/>
              </a:path>
            </a:pathLst>
          </a:custGeom>
          <a:gradFill>
            <a:gsLst>
              <a:gs pos="0">
                <a:srgbClr val="F54B07"/>
              </a:gs>
              <a:gs pos="100000">
                <a:srgbClr val="E81316"/>
              </a:gs>
            </a:gsLst>
            <a:lin ang="5400000" scaled="1"/>
          </a:gradFill>
          <a:ln>
            <a:noFill/>
          </a:ln>
          <a:effectLst>
            <a:glow rad="254000">
              <a:schemeClr val="bg1"/>
            </a:glo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22655C9-58E7-4703-BB4C-54138B3DD188}"/>
              </a:ext>
            </a:extLst>
          </p:cNvPr>
          <p:cNvSpPr/>
          <p:nvPr/>
        </p:nvSpPr>
        <p:spPr>
          <a:xfrm>
            <a:off x="6256242" y="2661480"/>
            <a:ext cx="4502810" cy="677641"/>
          </a:xfrm>
          <a:custGeom>
            <a:avLst/>
            <a:gdLst/>
            <a:ahLst/>
            <a:cxnLst/>
            <a:rect l="l" t="t" r="r" b="b"/>
            <a:pathLst>
              <a:path w="4502810" h="677641">
                <a:moveTo>
                  <a:pt x="3303381" y="295776"/>
                </a:moveTo>
                <a:lnTo>
                  <a:pt x="3296585" y="424936"/>
                </a:lnTo>
                <a:lnTo>
                  <a:pt x="3302261" y="497451"/>
                </a:lnTo>
                <a:close/>
                <a:moveTo>
                  <a:pt x="354659" y="262899"/>
                </a:moveTo>
                <a:lnTo>
                  <a:pt x="347863" y="390939"/>
                </a:lnTo>
                <a:lnTo>
                  <a:pt x="354659" y="464614"/>
                </a:lnTo>
                <a:close/>
                <a:moveTo>
                  <a:pt x="1744833" y="245847"/>
                </a:moveTo>
                <a:lnTo>
                  <a:pt x="1735759" y="405628"/>
                </a:lnTo>
                <a:lnTo>
                  <a:pt x="1742555" y="496291"/>
                </a:lnTo>
                <a:close/>
                <a:moveTo>
                  <a:pt x="817051" y="169975"/>
                </a:moveTo>
                <a:lnTo>
                  <a:pt x="806857" y="316164"/>
                </a:lnTo>
                <a:lnTo>
                  <a:pt x="812534" y="398872"/>
                </a:lnTo>
                <a:close/>
                <a:moveTo>
                  <a:pt x="967797" y="100858"/>
                </a:moveTo>
                <a:lnTo>
                  <a:pt x="965518" y="138234"/>
                </a:lnTo>
                <a:lnTo>
                  <a:pt x="854468" y="145030"/>
                </a:lnTo>
                <a:lnTo>
                  <a:pt x="856746" y="458915"/>
                </a:lnTo>
                <a:lnTo>
                  <a:pt x="881691" y="462313"/>
                </a:lnTo>
                <a:lnTo>
                  <a:pt x="889606" y="529151"/>
                </a:lnTo>
                <a:lnTo>
                  <a:pt x="890725" y="463432"/>
                </a:lnTo>
                <a:lnTo>
                  <a:pt x="1028999" y="486098"/>
                </a:lnTo>
                <a:lnTo>
                  <a:pt x="1002935" y="134836"/>
                </a:lnTo>
                <a:lnTo>
                  <a:pt x="974593" y="137115"/>
                </a:lnTo>
                <a:close/>
                <a:moveTo>
                  <a:pt x="193759" y="5659"/>
                </a:moveTo>
                <a:lnTo>
                  <a:pt x="222101" y="312748"/>
                </a:lnTo>
                <a:lnTo>
                  <a:pt x="291218" y="318425"/>
                </a:lnTo>
                <a:lnTo>
                  <a:pt x="294616" y="366035"/>
                </a:lnTo>
                <a:lnTo>
                  <a:pt x="296895" y="318425"/>
                </a:lnTo>
                <a:lnTo>
                  <a:pt x="316163" y="320703"/>
                </a:lnTo>
                <a:lnTo>
                  <a:pt x="317282" y="26087"/>
                </a:lnTo>
                <a:lnTo>
                  <a:pt x="350142" y="26087"/>
                </a:lnTo>
                <a:lnTo>
                  <a:pt x="354659" y="70299"/>
                </a:lnTo>
                <a:lnTo>
                  <a:pt x="358057" y="26087"/>
                </a:lnTo>
                <a:lnTo>
                  <a:pt x="405667" y="26087"/>
                </a:lnTo>
                <a:lnTo>
                  <a:pt x="412463" y="183589"/>
                </a:lnTo>
                <a:lnTo>
                  <a:pt x="414741" y="26087"/>
                </a:lnTo>
                <a:lnTo>
                  <a:pt x="437407" y="26087"/>
                </a:lnTo>
                <a:lnTo>
                  <a:pt x="449839" y="585858"/>
                </a:lnTo>
                <a:lnTo>
                  <a:pt x="428293" y="594933"/>
                </a:lnTo>
                <a:lnTo>
                  <a:pt x="423776" y="542805"/>
                </a:lnTo>
                <a:lnTo>
                  <a:pt x="422656" y="598330"/>
                </a:lnTo>
                <a:lnTo>
                  <a:pt x="257199" y="673124"/>
                </a:lnTo>
                <a:lnTo>
                  <a:pt x="252682" y="609683"/>
                </a:lnTo>
                <a:lnTo>
                  <a:pt x="250404" y="676522"/>
                </a:lnTo>
                <a:lnTo>
                  <a:pt x="248125" y="677641"/>
                </a:lnTo>
                <a:lnTo>
                  <a:pt x="134796" y="599450"/>
                </a:lnTo>
                <a:lnTo>
                  <a:pt x="146109" y="479325"/>
                </a:lnTo>
                <a:lnTo>
                  <a:pt x="176690" y="479325"/>
                </a:lnTo>
                <a:lnTo>
                  <a:pt x="180087" y="526935"/>
                </a:lnTo>
                <a:lnTo>
                  <a:pt x="182366" y="479325"/>
                </a:lnTo>
                <a:lnTo>
                  <a:pt x="188042" y="479325"/>
                </a:lnTo>
                <a:lnTo>
                  <a:pt x="201634" y="565431"/>
                </a:lnTo>
                <a:lnTo>
                  <a:pt x="288900" y="545044"/>
                </a:lnTo>
                <a:lnTo>
                  <a:pt x="291178" y="586977"/>
                </a:lnTo>
                <a:lnTo>
                  <a:pt x="293457" y="543924"/>
                </a:lnTo>
                <a:lnTo>
                  <a:pt x="308168" y="541646"/>
                </a:lnTo>
                <a:lnTo>
                  <a:pt x="307048" y="393218"/>
                </a:lnTo>
                <a:lnTo>
                  <a:pt x="129159" y="366035"/>
                </a:lnTo>
                <a:lnTo>
                  <a:pt x="123483" y="232318"/>
                </a:lnTo>
                <a:lnTo>
                  <a:pt x="122363" y="366035"/>
                </a:lnTo>
                <a:lnTo>
                  <a:pt x="84987" y="359239"/>
                </a:lnTo>
                <a:lnTo>
                  <a:pt x="103095" y="77055"/>
                </a:lnTo>
                <a:lnTo>
                  <a:pt x="20387" y="90647"/>
                </a:lnTo>
                <a:lnTo>
                  <a:pt x="5676" y="41917"/>
                </a:lnTo>
                <a:lnTo>
                  <a:pt x="72514" y="37400"/>
                </a:lnTo>
                <a:lnTo>
                  <a:pt x="3398" y="35121"/>
                </a:lnTo>
                <a:lnTo>
                  <a:pt x="0" y="21530"/>
                </a:lnTo>
                <a:lnTo>
                  <a:pt x="169974" y="7938"/>
                </a:lnTo>
                <a:lnTo>
                  <a:pt x="180167" y="152968"/>
                </a:lnTo>
                <a:lnTo>
                  <a:pt x="179048" y="6779"/>
                </a:lnTo>
                <a:close/>
                <a:moveTo>
                  <a:pt x="3331683" y="3398"/>
                </a:moveTo>
                <a:lnTo>
                  <a:pt x="3337360" y="131439"/>
                </a:lnTo>
                <a:lnTo>
                  <a:pt x="3340677" y="4598"/>
                </a:lnTo>
                <a:lnTo>
                  <a:pt x="3378054" y="3478"/>
                </a:lnTo>
                <a:lnTo>
                  <a:pt x="3359906" y="660709"/>
                </a:lnTo>
                <a:lnTo>
                  <a:pt x="3246576" y="670903"/>
                </a:lnTo>
                <a:lnTo>
                  <a:pt x="3242059" y="630128"/>
                </a:lnTo>
                <a:lnTo>
                  <a:pt x="3239781" y="670903"/>
                </a:lnTo>
                <a:lnTo>
                  <a:pt x="3186534" y="675420"/>
                </a:lnTo>
                <a:lnTo>
                  <a:pt x="3090234" y="360416"/>
                </a:lnTo>
                <a:lnTo>
                  <a:pt x="3086836" y="262957"/>
                </a:lnTo>
                <a:lnTo>
                  <a:pt x="3085717" y="344546"/>
                </a:lnTo>
                <a:lnTo>
                  <a:pt x="3064170" y="270872"/>
                </a:lnTo>
                <a:lnTo>
                  <a:pt x="2938408" y="654993"/>
                </a:lnTo>
                <a:lnTo>
                  <a:pt x="2932732" y="531469"/>
                </a:lnTo>
                <a:lnTo>
                  <a:pt x="2929334" y="661788"/>
                </a:lnTo>
                <a:lnTo>
                  <a:pt x="2856819" y="658390"/>
                </a:lnTo>
                <a:lnTo>
                  <a:pt x="2852302" y="602865"/>
                </a:lnTo>
                <a:lnTo>
                  <a:pt x="2848904" y="657271"/>
                </a:lnTo>
                <a:lnTo>
                  <a:pt x="2828517" y="656152"/>
                </a:lnTo>
                <a:lnTo>
                  <a:pt x="2823999" y="89585"/>
                </a:lnTo>
                <a:lnTo>
                  <a:pt x="2770753" y="91863"/>
                </a:lnTo>
                <a:lnTo>
                  <a:pt x="2768474" y="32940"/>
                </a:lnTo>
                <a:lnTo>
                  <a:pt x="2814925" y="28423"/>
                </a:lnTo>
                <a:lnTo>
                  <a:pt x="2768474" y="26144"/>
                </a:lnTo>
                <a:lnTo>
                  <a:pt x="2767355" y="3478"/>
                </a:lnTo>
                <a:lnTo>
                  <a:pt x="2890878" y="7995"/>
                </a:lnTo>
                <a:lnTo>
                  <a:pt x="2895395" y="96380"/>
                </a:lnTo>
                <a:lnTo>
                  <a:pt x="2896515" y="7995"/>
                </a:lnTo>
                <a:lnTo>
                  <a:pt x="2929374" y="9115"/>
                </a:lnTo>
                <a:lnTo>
                  <a:pt x="2954318" y="460114"/>
                </a:lnTo>
                <a:lnTo>
                  <a:pt x="3014361" y="244808"/>
                </a:lnTo>
                <a:lnTo>
                  <a:pt x="3017759" y="278787"/>
                </a:lnTo>
                <a:lnTo>
                  <a:pt x="3021157" y="220983"/>
                </a:lnTo>
                <a:lnTo>
                  <a:pt x="3072165" y="38536"/>
                </a:lnTo>
                <a:lnTo>
                  <a:pt x="3150356" y="251564"/>
                </a:lnTo>
                <a:lnTo>
                  <a:pt x="3156033" y="368291"/>
                </a:lnTo>
                <a:lnTo>
                  <a:pt x="3158311" y="271991"/>
                </a:lnTo>
                <a:lnTo>
                  <a:pt x="3214956" y="427214"/>
                </a:lnTo>
                <a:lnTo>
                  <a:pt x="3210439" y="6796"/>
                </a:lnTo>
                <a:lnTo>
                  <a:pt x="3275039" y="4518"/>
                </a:lnTo>
                <a:lnTo>
                  <a:pt x="3278437" y="47571"/>
                </a:lnTo>
                <a:lnTo>
                  <a:pt x="3280715" y="4518"/>
                </a:lnTo>
                <a:close/>
                <a:moveTo>
                  <a:pt x="4049572" y="2239"/>
                </a:moveTo>
                <a:lnTo>
                  <a:pt x="4219546" y="2239"/>
                </a:lnTo>
                <a:lnTo>
                  <a:pt x="4260321" y="74794"/>
                </a:lnTo>
                <a:lnTo>
                  <a:pt x="4265997" y="162020"/>
                </a:lnTo>
                <a:lnTo>
                  <a:pt x="4267117" y="88385"/>
                </a:lnTo>
                <a:lnTo>
                  <a:pt x="4379327" y="285543"/>
                </a:lnTo>
                <a:lnTo>
                  <a:pt x="4375929" y="5637"/>
                </a:lnTo>
                <a:lnTo>
                  <a:pt x="4398595" y="5637"/>
                </a:lnTo>
                <a:lnTo>
                  <a:pt x="4401993" y="39656"/>
                </a:lnTo>
                <a:lnTo>
                  <a:pt x="4404231" y="5637"/>
                </a:lnTo>
                <a:lnTo>
                  <a:pt x="4457518" y="5637"/>
                </a:lnTo>
                <a:lnTo>
                  <a:pt x="4460916" y="72515"/>
                </a:lnTo>
                <a:lnTo>
                  <a:pt x="4460916" y="7916"/>
                </a:lnTo>
                <a:lnTo>
                  <a:pt x="4502810" y="7916"/>
                </a:lnTo>
                <a:lnTo>
                  <a:pt x="4467711" y="569965"/>
                </a:lnTo>
                <a:lnTo>
                  <a:pt x="4439369" y="531430"/>
                </a:lnTo>
                <a:lnTo>
                  <a:pt x="4442767" y="341068"/>
                </a:lnTo>
                <a:lnTo>
                  <a:pt x="4432573" y="488376"/>
                </a:lnTo>
                <a:lnTo>
                  <a:pt x="4435971" y="525753"/>
                </a:lnTo>
                <a:lnTo>
                  <a:pt x="4311329" y="352381"/>
                </a:lnTo>
                <a:lnTo>
                  <a:pt x="4307931" y="315004"/>
                </a:lnTo>
                <a:lnTo>
                  <a:pt x="4305653" y="345585"/>
                </a:lnTo>
                <a:lnTo>
                  <a:pt x="4241053" y="253802"/>
                </a:lnTo>
                <a:lnTo>
                  <a:pt x="4244451" y="677618"/>
                </a:lnTo>
                <a:lnTo>
                  <a:pt x="4205955" y="676499"/>
                </a:lnTo>
                <a:lnTo>
                  <a:pt x="4199159" y="521236"/>
                </a:lnTo>
                <a:lnTo>
                  <a:pt x="4197999" y="675340"/>
                </a:lnTo>
                <a:lnTo>
                  <a:pt x="4149270" y="673061"/>
                </a:lnTo>
                <a:lnTo>
                  <a:pt x="4144753" y="616417"/>
                </a:lnTo>
                <a:lnTo>
                  <a:pt x="4142474" y="673061"/>
                </a:lnTo>
                <a:lnTo>
                  <a:pt x="4116411" y="671942"/>
                </a:lnTo>
                <a:lnTo>
                  <a:pt x="4132281" y="112171"/>
                </a:lnTo>
                <a:lnTo>
                  <a:pt x="4060885" y="117847"/>
                </a:lnTo>
                <a:lnTo>
                  <a:pt x="4059766" y="96300"/>
                </a:lnTo>
                <a:lnTo>
                  <a:pt x="4085830" y="91783"/>
                </a:lnTo>
                <a:lnTo>
                  <a:pt x="4058647" y="89505"/>
                </a:lnTo>
                <a:lnTo>
                  <a:pt x="4054089" y="45332"/>
                </a:lnTo>
                <a:lnTo>
                  <a:pt x="4135679" y="35099"/>
                </a:lnTo>
                <a:lnTo>
                  <a:pt x="4052970" y="32860"/>
                </a:lnTo>
                <a:close/>
                <a:moveTo>
                  <a:pt x="3760235" y="2239"/>
                </a:moveTo>
                <a:lnTo>
                  <a:pt x="3764792" y="111051"/>
                </a:lnTo>
                <a:lnTo>
                  <a:pt x="3767031" y="2239"/>
                </a:lnTo>
                <a:lnTo>
                  <a:pt x="3811243" y="13592"/>
                </a:lnTo>
                <a:lnTo>
                  <a:pt x="3788577" y="675340"/>
                </a:lnTo>
                <a:lnTo>
                  <a:pt x="3769309" y="673061"/>
                </a:lnTo>
                <a:lnTo>
                  <a:pt x="3762513" y="496291"/>
                </a:lnTo>
                <a:lnTo>
                  <a:pt x="3757996" y="671942"/>
                </a:lnTo>
                <a:lnTo>
                  <a:pt x="3682043" y="666266"/>
                </a:lnTo>
                <a:lnTo>
                  <a:pt x="3640150" y="13592"/>
                </a:lnTo>
                <a:lnTo>
                  <a:pt x="3689999" y="7916"/>
                </a:lnTo>
                <a:lnTo>
                  <a:pt x="3683203" y="135956"/>
                </a:lnTo>
                <a:lnTo>
                  <a:pt x="3688879" y="230017"/>
                </a:lnTo>
                <a:lnTo>
                  <a:pt x="3692277" y="7916"/>
                </a:lnTo>
                <a:lnTo>
                  <a:pt x="3721739" y="5637"/>
                </a:lnTo>
                <a:lnTo>
                  <a:pt x="3727375" y="48730"/>
                </a:lnTo>
                <a:lnTo>
                  <a:pt x="3731933" y="4518"/>
                </a:lnTo>
                <a:close/>
                <a:moveTo>
                  <a:pt x="946250" y="2239"/>
                </a:moveTo>
                <a:lnTo>
                  <a:pt x="1102633" y="61162"/>
                </a:lnTo>
                <a:lnTo>
                  <a:pt x="1112827" y="160860"/>
                </a:lnTo>
                <a:lnTo>
                  <a:pt x="1113946" y="64560"/>
                </a:lnTo>
                <a:lnTo>
                  <a:pt x="1146805" y="77032"/>
                </a:lnTo>
                <a:lnTo>
                  <a:pt x="1156959" y="584676"/>
                </a:lnTo>
                <a:lnTo>
                  <a:pt x="1086723" y="616417"/>
                </a:lnTo>
                <a:lnTo>
                  <a:pt x="1082206" y="501968"/>
                </a:lnTo>
                <a:lnTo>
                  <a:pt x="1079927" y="619814"/>
                </a:lnTo>
                <a:lnTo>
                  <a:pt x="965478" y="673061"/>
                </a:lnTo>
                <a:lnTo>
                  <a:pt x="776236" y="607342"/>
                </a:lnTo>
                <a:lnTo>
                  <a:pt x="771719" y="558613"/>
                </a:lnTo>
                <a:lnTo>
                  <a:pt x="770600" y="605064"/>
                </a:lnTo>
                <a:lnTo>
                  <a:pt x="708279" y="583517"/>
                </a:lnTo>
                <a:lnTo>
                  <a:pt x="737740" y="39616"/>
                </a:lnTo>
                <a:lnTo>
                  <a:pt x="768321" y="32820"/>
                </a:lnTo>
                <a:lnTo>
                  <a:pt x="771719" y="72475"/>
                </a:lnTo>
                <a:lnTo>
                  <a:pt x="771719" y="32820"/>
                </a:lnTo>
                <a:lnTo>
                  <a:pt x="817051" y="24905"/>
                </a:lnTo>
                <a:lnTo>
                  <a:pt x="826125" y="95141"/>
                </a:lnTo>
                <a:lnTo>
                  <a:pt x="828404" y="22626"/>
                </a:lnTo>
                <a:close/>
                <a:moveTo>
                  <a:pt x="1822984" y="0"/>
                </a:moveTo>
                <a:lnTo>
                  <a:pt x="1856963" y="0"/>
                </a:lnTo>
                <a:lnTo>
                  <a:pt x="1856963" y="603824"/>
                </a:lnTo>
                <a:lnTo>
                  <a:pt x="1817308" y="629888"/>
                </a:lnTo>
                <a:lnTo>
                  <a:pt x="1809393" y="583437"/>
                </a:lnTo>
                <a:lnTo>
                  <a:pt x="1809393" y="634445"/>
                </a:lnTo>
                <a:lnTo>
                  <a:pt x="1751589" y="670703"/>
                </a:lnTo>
                <a:lnTo>
                  <a:pt x="1565745" y="626490"/>
                </a:lnTo>
                <a:lnTo>
                  <a:pt x="1565745" y="570965"/>
                </a:lnTo>
                <a:lnTo>
                  <a:pt x="1560068" y="625371"/>
                </a:lnTo>
                <a:lnTo>
                  <a:pt x="1490951" y="608382"/>
                </a:lnTo>
                <a:lnTo>
                  <a:pt x="1486434" y="479222"/>
                </a:lnTo>
                <a:lnTo>
                  <a:pt x="1485315" y="607262"/>
                </a:lnTo>
                <a:lnTo>
                  <a:pt x="1451336" y="599347"/>
                </a:lnTo>
                <a:lnTo>
                  <a:pt x="1463808" y="159701"/>
                </a:lnTo>
                <a:lnTo>
                  <a:pt x="1416198" y="159701"/>
                </a:lnTo>
                <a:lnTo>
                  <a:pt x="1415079" y="133637"/>
                </a:lnTo>
                <a:lnTo>
                  <a:pt x="1451336" y="130239"/>
                </a:lnTo>
                <a:lnTo>
                  <a:pt x="1413960" y="127961"/>
                </a:lnTo>
                <a:lnTo>
                  <a:pt x="1411681" y="61122"/>
                </a:lnTo>
                <a:lnTo>
                  <a:pt x="1521612" y="52048"/>
                </a:lnTo>
                <a:lnTo>
                  <a:pt x="1526130" y="137035"/>
                </a:lnTo>
                <a:lnTo>
                  <a:pt x="1529527" y="52048"/>
                </a:lnTo>
                <a:lnTo>
                  <a:pt x="1553313" y="50929"/>
                </a:lnTo>
                <a:lnTo>
                  <a:pt x="1581655" y="508724"/>
                </a:lnTo>
                <a:lnTo>
                  <a:pt x="1666642" y="505326"/>
                </a:lnTo>
                <a:lnTo>
                  <a:pt x="1671159" y="533668"/>
                </a:lnTo>
                <a:lnTo>
                  <a:pt x="1673438" y="504206"/>
                </a:lnTo>
                <a:lnTo>
                  <a:pt x="1690427" y="503087"/>
                </a:lnTo>
                <a:lnTo>
                  <a:pt x="1725565" y="2239"/>
                </a:lnTo>
                <a:lnTo>
                  <a:pt x="1750510" y="2239"/>
                </a:lnTo>
                <a:lnTo>
                  <a:pt x="1755027" y="48690"/>
                </a:lnTo>
                <a:lnTo>
                  <a:pt x="1758425" y="2239"/>
                </a:lnTo>
                <a:lnTo>
                  <a:pt x="1815069" y="2239"/>
                </a:lnTo>
                <a:lnTo>
                  <a:pt x="1821865" y="194879"/>
                </a:lnTo>
                <a:close/>
              </a:path>
            </a:pathLst>
          </a:custGeom>
          <a:gradFill>
            <a:gsLst>
              <a:gs pos="0">
                <a:srgbClr val="F54B07"/>
              </a:gs>
              <a:gs pos="100000">
                <a:srgbClr val="FFC000"/>
              </a:gs>
            </a:gsLst>
            <a:lin ang="5400000" scaled="1"/>
          </a:gradFill>
          <a:ln>
            <a:noFill/>
          </a:ln>
          <a:effectLst>
            <a:glow rad="190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4F9ACB-3D96-495B-8BA8-09023701D623}"/>
              </a:ext>
            </a:extLst>
          </p:cNvPr>
          <p:cNvGrpSpPr/>
          <p:nvPr/>
        </p:nvGrpSpPr>
        <p:grpSpPr>
          <a:xfrm>
            <a:off x="1710683" y="2831465"/>
            <a:ext cx="1234440" cy="369332"/>
            <a:chOff x="1710683" y="2831465"/>
            <a:chExt cx="1234440" cy="36933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D8E8F88-A3BD-47FB-8B15-E09A75691B66}"/>
                </a:ext>
              </a:extLst>
            </p:cNvPr>
            <p:cNvGrpSpPr/>
            <p:nvPr/>
          </p:nvGrpSpPr>
          <p:grpSpPr>
            <a:xfrm>
              <a:off x="1710683" y="2860716"/>
              <a:ext cx="1234440" cy="330200"/>
              <a:chOff x="4363720" y="1625600"/>
              <a:chExt cx="1234440" cy="330200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86E66F67-4263-4838-96E3-579AD3F18E09}"/>
                  </a:ext>
                </a:extLst>
              </p:cNvPr>
              <p:cNvSpPr/>
              <p:nvPr/>
            </p:nvSpPr>
            <p:spPr>
              <a:xfrm>
                <a:off x="4363720" y="1625600"/>
                <a:ext cx="1234440" cy="330200"/>
              </a:xfrm>
              <a:prstGeom prst="roundRect">
                <a:avLst>
                  <a:gd name="adj" fmla="val 50000"/>
                </a:avLst>
              </a:prstGeom>
              <a:solidFill>
                <a:srgbClr val="0B2626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contourW="12700">
                <a:contourClr>
                  <a:schemeClr val="bg2">
                    <a:lumMod val="2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7682229B-F38B-49D4-92CB-06081130649D}"/>
                  </a:ext>
                </a:extLst>
              </p:cNvPr>
              <p:cNvSpPr/>
              <p:nvPr/>
            </p:nvSpPr>
            <p:spPr>
              <a:xfrm>
                <a:off x="4395469" y="1658417"/>
                <a:ext cx="1169035" cy="26813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B2626"/>
                  </a:gs>
                  <a:gs pos="100000">
                    <a:srgbClr val="81805A"/>
                  </a:gs>
                </a:gsLst>
                <a:lin ang="5400000" scaled="1"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contourW="12700">
                <a:contourClr>
                  <a:schemeClr val="bg2">
                    <a:lumMod val="2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7A18EDD-1A9B-4E3A-974B-16ED399C844C}"/>
                </a:ext>
              </a:extLst>
            </p:cNvPr>
            <p:cNvSpPr txBox="1"/>
            <p:nvPr/>
          </p:nvSpPr>
          <p:spPr>
            <a:xfrm>
              <a:off x="1746310" y="2831465"/>
              <a:ext cx="1163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WOODPECKER Demo" pitchFamily="50" charset="0"/>
                </a:rPr>
                <a:t>exit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54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252F2602-3191-4002-B1A6-79808AC28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49" y="0"/>
            <a:ext cx="10767701" cy="68580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78D93C0-63A0-4E57-9108-050E1C5EF883}"/>
              </a:ext>
            </a:extLst>
          </p:cNvPr>
          <p:cNvSpPr/>
          <p:nvPr/>
        </p:nvSpPr>
        <p:spPr>
          <a:xfrm>
            <a:off x="3757242" y="2411383"/>
            <a:ext cx="4502810" cy="677641"/>
          </a:xfrm>
          <a:custGeom>
            <a:avLst/>
            <a:gdLst/>
            <a:ahLst/>
            <a:cxnLst/>
            <a:rect l="l" t="t" r="r" b="b"/>
            <a:pathLst>
              <a:path w="4502810" h="677641">
                <a:moveTo>
                  <a:pt x="3303381" y="295776"/>
                </a:moveTo>
                <a:lnTo>
                  <a:pt x="3296585" y="424936"/>
                </a:lnTo>
                <a:lnTo>
                  <a:pt x="3302261" y="497451"/>
                </a:lnTo>
                <a:close/>
                <a:moveTo>
                  <a:pt x="354659" y="262899"/>
                </a:moveTo>
                <a:lnTo>
                  <a:pt x="347863" y="390939"/>
                </a:lnTo>
                <a:lnTo>
                  <a:pt x="354659" y="464614"/>
                </a:lnTo>
                <a:close/>
                <a:moveTo>
                  <a:pt x="1744833" y="245847"/>
                </a:moveTo>
                <a:lnTo>
                  <a:pt x="1735759" y="405628"/>
                </a:lnTo>
                <a:lnTo>
                  <a:pt x="1742555" y="496291"/>
                </a:lnTo>
                <a:close/>
                <a:moveTo>
                  <a:pt x="817051" y="169975"/>
                </a:moveTo>
                <a:lnTo>
                  <a:pt x="806857" y="316164"/>
                </a:lnTo>
                <a:lnTo>
                  <a:pt x="812534" y="398872"/>
                </a:lnTo>
                <a:close/>
                <a:moveTo>
                  <a:pt x="967797" y="100858"/>
                </a:moveTo>
                <a:lnTo>
                  <a:pt x="965518" y="138234"/>
                </a:lnTo>
                <a:lnTo>
                  <a:pt x="854468" y="145030"/>
                </a:lnTo>
                <a:lnTo>
                  <a:pt x="856746" y="458915"/>
                </a:lnTo>
                <a:lnTo>
                  <a:pt x="881691" y="462313"/>
                </a:lnTo>
                <a:lnTo>
                  <a:pt x="889606" y="529151"/>
                </a:lnTo>
                <a:lnTo>
                  <a:pt x="890725" y="463432"/>
                </a:lnTo>
                <a:lnTo>
                  <a:pt x="1028999" y="486098"/>
                </a:lnTo>
                <a:lnTo>
                  <a:pt x="1002935" y="134836"/>
                </a:lnTo>
                <a:lnTo>
                  <a:pt x="974593" y="137115"/>
                </a:lnTo>
                <a:close/>
                <a:moveTo>
                  <a:pt x="193759" y="5659"/>
                </a:moveTo>
                <a:lnTo>
                  <a:pt x="222101" y="312748"/>
                </a:lnTo>
                <a:lnTo>
                  <a:pt x="291218" y="318425"/>
                </a:lnTo>
                <a:lnTo>
                  <a:pt x="294616" y="366035"/>
                </a:lnTo>
                <a:lnTo>
                  <a:pt x="296895" y="318425"/>
                </a:lnTo>
                <a:lnTo>
                  <a:pt x="316163" y="320703"/>
                </a:lnTo>
                <a:lnTo>
                  <a:pt x="317282" y="26087"/>
                </a:lnTo>
                <a:lnTo>
                  <a:pt x="350142" y="26087"/>
                </a:lnTo>
                <a:lnTo>
                  <a:pt x="354659" y="70299"/>
                </a:lnTo>
                <a:lnTo>
                  <a:pt x="358057" y="26087"/>
                </a:lnTo>
                <a:lnTo>
                  <a:pt x="405667" y="26087"/>
                </a:lnTo>
                <a:lnTo>
                  <a:pt x="412463" y="183589"/>
                </a:lnTo>
                <a:lnTo>
                  <a:pt x="414741" y="26087"/>
                </a:lnTo>
                <a:lnTo>
                  <a:pt x="437407" y="26087"/>
                </a:lnTo>
                <a:lnTo>
                  <a:pt x="449839" y="585858"/>
                </a:lnTo>
                <a:lnTo>
                  <a:pt x="428293" y="594933"/>
                </a:lnTo>
                <a:lnTo>
                  <a:pt x="423776" y="542805"/>
                </a:lnTo>
                <a:lnTo>
                  <a:pt x="422656" y="598330"/>
                </a:lnTo>
                <a:lnTo>
                  <a:pt x="257199" y="673124"/>
                </a:lnTo>
                <a:lnTo>
                  <a:pt x="252682" y="609683"/>
                </a:lnTo>
                <a:lnTo>
                  <a:pt x="250404" y="676522"/>
                </a:lnTo>
                <a:lnTo>
                  <a:pt x="248125" y="677641"/>
                </a:lnTo>
                <a:lnTo>
                  <a:pt x="134796" y="599450"/>
                </a:lnTo>
                <a:lnTo>
                  <a:pt x="146109" y="479325"/>
                </a:lnTo>
                <a:lnTo>
                  <a:pt x="176690" y="479325"/>
                </a:lnTo>
                <a:lnTo>
                  <a:pt x="180087" y="526935"/>
                </a:lnTo>
                <a:lnTo>
                  <a:pt x="182366" y="479325"/>
                </a:lnTo>
                <a:lnTo>
                  <a:pt x="188042" y="479325"/>
                </a:lnTo>
                <a:lnTo>
                  <a:pt x="201634" y="565431"/>
                </a:lnTo>
                <a:lnTo>
                  <a:pt x="288900" y="545044"/>
                </a:lnTo>
                <a:lnTo>
                  <a:pt x="291178" y="586977"/>
                </a:lnTo>
                <a:lnTo>
                  <a:pt x="293457" y="543924"/>
                </a:lnTo>
                <a:lnTo>
                  <a:pt x="308168" y="541646"/>
                </a:lnTo>
                <a:lnTo>
                  <a:pt x="307048" y="393218"/>
                </a:lnTo>
                <a:lnTo>
                  <a:pt x="129159" y="366035"/>
                </a:lnTo>
                <a:lnTo>
                  <a:pt x="123483" y="232318"/>
                </a:lnTo>
                <a:lnTo>
                  <a:pt x="122363" y="366035"/>
                </a:lnTo>
                <a:lnTo>
                  <a:pt x="84987" y="359239"/>
                </a:lnTo>
                <a:lnTo>
                  <a:pt x="103095" y="77055"/>
                </a:lnTo>
                <a:lnTo>
                  <a:pt x="20387" y="90647"/>
                </a:lnTo>
                <a:lnTo>
                  <a:pt x="5676" y="41917"/>
                </a:lnTo>
                <a:lnTo>
                  <a:pt x="72514" y="37400"/>
                </a:lnTo>
                <a:lnTo>
                  <a:pt x="3398" y="35121"/>
                </a:lnTo>
                <a:lnTo>
                  <a:pt x="0" y="21530"/>
                </a:lnTo>
                <a:lnTo>
                  <a:pt x="169974" y="7938"/>
                </a:lnTo>
                <a:lnTo>
                  <a:pt x="180167" y="152968"/>
                </a:lnTo>
                <a:lnTo>
                  <a:pt x="179048" y="6779"/>
                </a:lnTo>
                <a:close/>
                <a:moveTo>
                  <a:pt x="3331683" y="3398"/>
                </a:moveTo>
                <a:lnTo>
                  <a:pt x="3337360" y="131439"/>
                </a:lnTo>
                <a:lnTo>
                  <a:pt x="3340677" y="4598"/>
                </a:lnTo>
                <a:lnTo>
                  <a:pt x="3378054" y="3478"/>
                </a:lnTo>
                <a:lnTo>
                  <a:pt x="3359906" y="660709"/>
                </a:lnTo>
                <a:lnTo>
                  <a:pt x="3246576" y="670903"/>
                </a:lnTo>
                <a:lnTo>
                  <a:pt x="3242059" y="630128"/>
                </a:lnTo>
                <a:lnTo>
                  <a:pt x="3239781" y="670903"/>
                </a:lnTo>
                <a:lnTo>
                  <a:pt x="3186534" y="675420"/>
                </a:lnTo>
                <a:lnTo>
                  <a:pt x="3090234" y="360416"/>
                </a:lnTo>
                <a:lnTo>
                  <a:pt x="3086836" y="262957"/>
                </a:lnTo>
                <a:lnTo>
                  <a:pt x="3085717" y="344546"/>
                </a:lnTo>
                <a:lnTo>
                  <a:pt x="3064170" y="270872"/>
                </a:lnTo>
                <a:lnTo>
                  <a:pt x="2938408" y="654993"/>
                </a:lnTo>
                <a:lnTo>
                  <a:pt x="2932732" y="531469"/>
                </a:lnTo>
                <a:lnTo>
                  <a:pt x="2929334" y="661788"/>
                </a:lnTo>
                <a:lnTo>
                  <a:pt x="2856819" y="658390"/>
                </a:lnTo>
                <a:lnTo>
                  <a:pt x="2852302" y="602865"/>
                </a:lnTo>
                <a:lnTo>
                  <a:pt x="2848904" y="657271"/>
                </a:lnTo>
                <a:lnTo>
                  <a:pt x="2828517" y="656152"/>
                </a:lnTo>
                <a:lnTo>
                  <a:pt x="2823999" y="89585"/>
                </a:lnTo>
                <a:lnTo>
                  <a:pt x="2770753" y="91863"/>
                </a:lnTo>
                <a:lnTo>
                  <a:pt x="2768474" y="32940"/>
                </a:lnTo>
                <a:lnTo>
                  <a:pt x="2814925" y="28423"/>
                </a:lnTo>
                <a:lnTo>
                  <a:pt x="2768474" y="26144"/>
                </a:lnTo>
                <a:lnTo>
                  <a:pt x="2767355" y="3478"/>
                </a:lnTo>
                <a:lnTo>
                  <a:pt x="2890878" y="7995"/>
                </a:lnTo>
                <a:lnTo>
                  <a:pt x="2895395" y="96380"/>
                </a:lnTo>
                <a:lnTo>
                  <a:pt x="2896515" y="7995"/>
                </a:lnTo>
                <a:lnTo>
                  <a:pt x="2929374" y="9115"/>
                </a:lnTo>
                <a:lnTo>
                  <a:pt x="2954318" y="460114"/>
                </a:lnTo>
                <a:lnTo>
                  <a:pt x="3014361" y="244808"/>
                </a:lnTo>
                <a:lnTo>
                  <a:pt x="3017759" y="278787"/>
                </a:lnTo>
                <a:lnTo>
                  <a:pt x="3021157" y="220983"/>
                </a:lnTo>
                <a:lnTo>
                  <a:pt x="3072165" y="38536"/>
                </a:lnTo>
                <a:lnTo>
                  <a:pt x="3150356" y="251564"/>
                </a:lnTo>
                <a:lnTo>
                  <a:pt x="3156033" y="368291"/>
                </a:lnTo>
                <a:lnTo>
                  <a:pt x="3158311" y="271991"/>
                </a:lnTo>
                <a:lnTo>
                  <a:pt x="3214956" y="427214"/>
                </a:lnTo>
                <a:lnTo>
                  <a:pt x="3210439" y="6796"/>
                </a:lnTo>
                <a:lnTo>
                  <a:pt x="3275039" y="4518"/>
                </a:lnTo>
                <a:lnTo>
                  <a:pt x="3278437" y="47571"/>
                </a:lnTo>
                <a:lnTo>
                  <a:pt x="3280715" y="4518"/>
                </a:lnTo>
                <a:close/>
                <a:moveTo>
                  <a:pt x="4049572" y="2239"/>
                </a:moveTo>
                <a:lnTo>
                  <a:pt x="4219546" y="2239"/>
                </a:lnTo>
                <a:lnTo>
                  <a:pt x="4260321" y="74794"/>
                </a:lnTo>
                <a:lnTo>
                  <a:pt x="4265997" y="162020"/>
                </a:lnTo>
                <a:lnTo>
                  <a:pt x="4267117" y="88385"/>
                </a:lnTo>
                <a:lnTo>
                  <a:pt x="4379327" y="285543"/>
                </a:lnTo>
                <a:lnTo>
                  <a:pt x="4375929" y="5637"/>
                </a:lnTo>
                <a:lnTo>
                  <a:pt x="4398595" y="5637"/>
                </a:lnTo>
                <a:lnTo>
                  <a:pt x="4401993" y="39656"/>
                </a:lnTo>
                <a:lnTo>
                  <a:pt x="4404231" y="5637"/>
                </a:lnTo>
                <a:lnTo>
                  <a:pt x="4457518" y="5637"/>
                </a:lnTo>
                <a:lnTo>
                  <a:pt x="4460916" y="72515"/>
                </a:lnTo>
                <a:lnTo>
                  <a:pt x="4460916" y="7916"/>
                </a:lnTo>
                <a:lnTo>
                  <a:pt x="4502810" y="7916"/>
                </a:lnTo>
                <a:lnTo>
                  <a:pt x="4467711" y="569965"/>
                </a:lnTo>
                <a:lnTo>
                  <a:pt x="4439369" y="531430"/>
                </a:lnTo>
                <a:lnTo>
                  <a:pt x="4442767" y="341068"/>
                </a:lnTo>
                <a:lnTo>
                  <a:pt x="4432573" y="488376"/>
                </a:lnTo>
                <a:lnTo>
                  <a:pt x="4435971" y="525753"/>
                </a:lnTo>
                <a:lnTo>
                  <a:pt x="4311329" y="352381"/>
                </a:lnTo>
                <a:lnTo>
                  <a:pt x="4307931" y="315004"/>
                </a:lnTo>
                <a:lnTo>
                  <a:pt x="4305653" y="345585"/>
                </a:lnTo>
                <a:lnTo>
                  <a:pt x="4241053" y="253802"/>
                </a:lnTo>
                <a:lnTo>
                  <a:pt x="4244451" y="677618"/>
                </a:lnTo>
                <a:lnTo>
                  <a:pt x="4205955" y="676499"/>
                </a:lnTo>
                <a:lnTo>
                  <a:pt x="4199159" y="521236"/>
                </a:lnTo>
                <a:lnTo>
                  <a:pt x="4197999" y="675340"/>
                </a:lnTo>
                <a:lnTo>
                  <a:pt x="4149270" y="673061"/>
                </a:lnTo>
                <a:lnTo>
                  <a:pt x="4144753" y="616417"/>
                </a:lnTo>
                <a:lnTo>
                  <a:pt x="4142474" y="673061"/>
                </a:lnTo>
                <a:lnTo>
                  <a:pt x="4116411" y="671942"/>
                </a:lnTo>
                <a:lnTo>
                  <a:pt x="4132281" y="112171"/>
                </a:lnTo>
                <a:lnTo>
                  <a:pt x="4060885" y="117847"/>
                </a:lnTo>
                <a:lnTo>
                  <a:pt x="4059766" y="96300"/>
                </a:lnTo>
                <a:lnTo>
                  <a:pt x="4085830" y="91783"/>
                </a:lnTo>
                <a:lnTo>
                  <a:pt x="4058647" y="89505"/>
                </a:lnTo>
                <a:lnTo>
                  <a:pt x="4054089" y="45332"/>
                </a:lnTo>
                <a:lnTo>
                  <a:pt x="4135679" y="35099"/>
                </a:lnTo>
                <a:lnTo>
                  <a:pt x="4052970" y="32860"/>
                </a:lnTo>
                <a:close/>
                <a:moveTo>
                  <a:pt x="3760235" y="2239"/>
                </a:moveTo>
                <a:lnTo>
                  <a:pt x="3764792" y="111051"/>
                </a:lnTo>
                <a:lnTo>
                  <a:pt x="3767031" y="2239"/>
                </a:lnTo>
                <a:lnTo>
                  <a:pt x="3811243" y="13592"/>
                </a:lnTo>
                <a:lnTo>
                  <a:pt x="3788577" y="675340"/>
                </a:lnTo>
                <a:lnTo>
                  <a:pt x="3769309" y="673061"/>
                </a:lnTo>
                <a:lnTo>
                  <a:pt x="3762513" y="496291"/>
                </a:lnTo>
                <a:lnTo>
                  <a:pt x="3757996" y="671942"/>
                </a:lnTo>
                <a:lnTo>
                  <a:pt x="3682043" y="666266"/>
                </a:lnTo>
                <a:lnTo>
                  <a:pt x="3640150" y="13592"/>
                </a:lnTo>
                <a:lnTo>
                  <a:pt x="3689999" y="7916"/>
                </a:lnTo>
                <a:lnTo>
                  <a:pt x="3683203" y="135956"/>
                </a:lnTo>
                <a:lnTo>
                  <a:pt x="3688879" y="230017"/>
                </a:lnTo>
                <a:lnTo>
                  <a:pt x="3692277" y="7916"/>
                </a:lnTo>
                <a:lnTo>
                  <a:pt x="3721739" y="5637"/>
                </a:lnTo>
                <a:lnTo>
                  <a:pt x="3727375" y="48730"/>
                </a:lnTo>
                <a:lnTo>
                  <a:pt x="3731933" y="4518"/>
                </a:lnTo>
                <a:close/>
                <a:moveTo>
                  <a:pt x="946250" y="2239"/>
                </a:moveTo>
                <a:lnTo>
                  <a:pt x="1102633" y="61162"/>
                </a:lnTo>
                <a:lnTo>
                  <a:pt x="1112827" y="160860"/>
                </a:lnTo>
                <a:lnTo>
                  <a:pt x="1113946" y="64560"/>
                </a:lnTo>
                <a:lnTo>
                  <a:pt x="1146805" y="77032"/>
                </a:lnTo>
                <a:lnTo>
                  <a:pt x="1156959" y="584676"/>
                </a:lnTo>
                <a:lnTo>
                  <a:pt x="1086723" y="616417"/>
                </a:lnTo>
                <a:lnTo>
                  <a:pt x="1082206" y="501968"/>
                </a:lnTo>
                <a:lnTo>
                  <a:pt x="1079927" y="619814"/>
                </a:lnTo>
                <a:lnTo>
                  <a:pt x="965478" y="673061"/>
                </a:lnTo>
                <a:lnTo>
                  <a:pt x="776236" y="607342"/>
                </a:lnTo>
                <a:lnTo>
                  <a:pt x="771719" y="558613"/>
                </a:lnTo>
                <a:lnTo>
                  <a:pt x="770600" y="605064"/>
                </a:lnTo>
                <a:lnTo>
                  <a:pt x="708279" y="583517"/>
                </a:lnTo>
                <a:lnTo>
                  <a:pt x="737740" y="39616"/>
                </a:lnTo>
                <a:lnTo>
                  <a:pt x="768321" y="32820"/>
                </a:lnTo>
                <a:lnTo>
                  <a:pt x="771719" y="72475"/>
                </a:lnTo>
                <a:lnTo>
                  <a:pt x="771719" y="32820"/>
                </a:lnTo>
                <a:lnTo>
                  <a:pt x="817051" y="24905"/>
                </a:lnTo>
                <a:lnTo>
                  <a:pt x="826125" y="95141"/>
                </a:lnTo>
                <a:lnTo>
                  <a:pt x="828404" y="22626"/>
                </a:lnTo>
                <a:close/>
                <a:moveTo>
                  <a:pt x="1822984" y="0"/>
                </a:moveTo>
                <a:lnTo>
                  <a:pt x="1856963" y="0"/>
                </a:lnTo>
                <a:lnTo>
                  <a:pt x="1856963" y="603824"/>
                </a:lnTo>
                <a:lnTo>
                  <a:pt x="1817308" y="629888"/>
                </a:lnTo>
                <a:lnTo>
                  <a:pt x="1809393" y="583437"/>
                </a:lnTo>
                <a:lnTo>
                  <a:pt x="1809393" y="634445"/>
                </a:lnTo>
                <a:lnTo>
                  <a:pt x="1751589" y="670703"/>
                </a:lnTo>
                <a:lnTo>
                  <a:pt x="1565745" y="626490"/>
                </a:lnTo>
                <a:lnTo>
                  <a:pt x="1565745" y="570965"/>
                </a:lnTo>
                <a:lnTo>
                  <a:pt x="1560068" y="625371"/>
                </a:lnTo>
                <a:lnTo>
                  <a:pt x="1490951" y="608382"/>
                </a:lnTo>
                <a:lnTo>
                  <a:pt x="1486434" y="479222"/>
                </a:lnTo>
                <a:lnTo>
                  <a:pt x="1485315" y="607262"/>
                </a:lnTo>
                <a:lnTo>
                  <a:pt x="1451336" y="599347"/>
                </a:lnTo>
                <a:lnTo>
                  <a:pt x="1463808" y="159701"/>
                </a:lnTo>
                <a:lnTo>
                  <a:pt x="1416198" y="159701"/>
                </a:lnTo>
                <a:lnTo>
                  <a:pt x="1415079" y="133637"/>
                </a:lnTo>
                <a:lnTo>
                  <a:pt x="1451336" y="130239"/>
                </a:lnTo>
                <a:lnTo>
                  <a:pt x="1413960" y="127961"/>
                </a:lnTo>
                <a:lnTo>
                  <a:pt x="1411681" y="61122"/>
                </a:lnTo>
                <a:lnTo>
                  <a:pt x="1521612" y="52048"/>
                </a:lnTo>
                <a:lnTo>
                  <a:pt x="1526130" y="137035"/>
                </a:lnTo>
                <a:lnTo>
                  <a:pt x="1529527" y="52048"/>
                </a:lnTo>
                <a:lnTo>
                  <a:pt x="1553313" y="50929"/>
                </a:lnTo>
                <a:lnTo>
                  <a:pt x="1581655" y="508724"/>
                </a:lnTo>
                <a:lnTo>
                  <a:pt x="1666642" y="505326"/>
                </a:lnTo>
                <a:lnTo>
                  <a:pt x="1671159" y="533668"/>
                </a:lnTo>
                <a:lnTo>
                  <a:pt x="1673438" y="504206"/>
                </a:lnTo>
                <a:lnTo>
                  <a:pt x="1690427" y="503087"/>
                </a:lnTo>
                <a:lnTo>
                  <a:pt x="1725565" y="2239"/>
                </a:lnTo>
                <a:lnTo>
                  <a:pt x="1750510" y="2239"/>
                </a:lnTo>
                <a:lnTo>
                  <a:pt x="1755027" y="48690"/>
                </a:lnTo>
                <a:lnTo>
                  <a:pt x="1758425" y="2239"/>
                </a:lnTo>
                <a:lnTo>
                  <a:pt x="1815069" y="2239"/>
                </a:lnTo>
                <a:lnTo>
                  <a:pt x="1821865" y="194879"/>
                </a:lnTo>
                <a:close/>
              </a:path>
            </a:pathLst>
          </a:custGeom>
          <a:gradFill>
            <a:gsLst>
              <a:gs pos="0">
                <a:srgbClr val="F54B07"/>
              </a:gs>
              <a:gs pos="100000">
                <a:srgbClr val="FFC000"/>
              </a:gs>
            </a:gsLst>
            <a:lin ang="5400000" scaled="1"/>
          </a:gradFill>
          <a:ln>
            <a:noFill/>
          </a:ln>
          <a:effectLst>
            <a:glow rad="190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6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WOODPECKER Demo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 TUAN ANH 20193984</dc:creator>
  <cp:lastModifiedBy>TRUONG TUAN ANH 20193984</cp:lastModifiedBy>
  <cp:revision>17</cp:revision>
  <dcterms:created xsi:type="dcterms:W3CDTF">2021-04-10T08:58:04Z</dcterms:created>
  <dcterms:modified xsi:type="dcterms:W3CDTF">2021-06-21T09:32:18Z</dcterms:modified>
</cp:coreProperties>
</file>