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4762500" cy="47625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ukhari Script" charset="1" panose="00000500000000000000"/>
      <p:regular r:id="rId10"/>
    </p:embeddedFont>
    <p:embeddedFont>
      <p:font typeface="Celandine" charset="1" panose="00000500000000000000"/>
      <p:regular r:id="rId11"/>
    </p:embeddedFont>
    <p:embeddedFont>
      <p:font typeface="Adam Script" charset="1" panose="00000500000000000000"/>
      <p:regular r:id="rId12"/>
    </p:embeddedFont>
    <p:embeddedFont>
      <p:font typeface="Adam Script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433" y="364372"/>
            <a:ext cx="3927634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6000">
                <a:solidFill>
                  <a:srgbClr val="3B5998"/>
                </a:solidFill>
                <a:latin typeface="Bukhari Script Bold"/>
              </a:rPr>
              <a:t>StudentNet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51969" y="2045807"/>
            <a:ext cx="5066438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6000">
                <a:solidFill>
                  <a:srgbClr val="3B5998"/>
                </a:solidFill>
                <a:latin typeface="Celandine"/>
              </a:rPr>
              <a:t>StudentNet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51969" y="3466612"/>
            <a:ext cx="5066438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6000">
                <a:solidFill>
                  <a:srgbClr val="3B5998"/>
                </a:solidFill>
                <a:latin typeface="Adam Script"/>
              </a:rPr>
              <a:t>StudentNet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DAFWe1eBnI0</dc:identifier>
  <dcterms:modified xsi:type="dcterms:W3CDTF">2011-08-01T06:04:30Z</dcterms:modified>
  <cp:revision>1</cp:revision>
  <dc:title>Logo StudentNet</dc:title>
</cp:coreProperties>
</file>