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F3A5-F03F-4D2A-9CE2-11F1765DBB33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DB58B-49B6-457D-9CBD-FB4E7093B0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09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inline assembler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metod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zápisu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assembleru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přímo do kódu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58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January 17,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4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7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1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January 17,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93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0B28F9E-7AF1-49FC-B953-C9048AFDE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cs-CZ" sz="4800" dirty="0"/>
              <a:t>Programovací jazyk 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4FF2247-9DA2-9F98-1BF2-5DF06F98C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cs-CZ" dirty="0">
                <a:solidFill>
                  <a:schemeClr val="tx1">
                    <a:alpha val="60000"/>
                  </a:schemeClr>
                </a:solidFill>
              </a:rPr>
              <a:t>Konstrukce a užití</a:t>
            </a:r>
          </a:p>
        </p:txBody>
      </p:sp>
      <p:pic>
        <p:nvPicPr>
          <p:cNvPr id="30" name="Picture 3" descr="Neónově 3D – grafika na kružnici">
            <a:extLst>
              <a:ext uri="{FF2B5EF4-FFF2-40B4-BE49-F238E27FC236}">
                <a16:creationId xmlns:a16="http://schemas.microsoft.com/office/drawing/2014/main" id="{5F6C0606-016D-B3B7-392A-2B70AEDC5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17DE01-3109-0B2E-5758-F8572B5E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vlastnosti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4852FB-30FF-A891-0109-B39A364A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Jeden z nejpopulárnějších jazyků</a:t>
            </a:r>
          </a:p>
          <a:p>
            <a:r>
              <a:rPr lang="cs-CZ" dirty="0"/>
              <a:t>Je </a:t>
            </a:r>
            <a:r>
              <a:rPr lang="cs-CZ" dirty="0" err="1"/>
              <a:t>nízkoúrovňový</a:t>
            </a:r>
            <a:r>
              <a:rPr lang="cs-CZ" dirty="0"/>
              <a:t> a </a:t>
            </a:r>
            <a:r>
              <a:rPr lang="cs-CZ" dirty="0" err="1"/>
              <a:t>kopilovaný</a:t>
            </a:r>
            <a:r>
              <a:rPr lang="cs-CZ" dirty="0"/>
              <a:t> jazyk</a:t>
            </a:r>
          </a:p>
          <a:p>
            <a:r>
              <a:rPr lang="cs-CZ" dirty="0"/>
              <a:t>Používá </a:t>
            </a:r>
            <a:r>
              <a:rPr lang="cs-CZ"/>
              <a:t>inline assembler</a:t>
            </a:r>
            <a:endParaRPr lang="cs-CZ" dirty="0"/>
          </a:p>
          <a:p>
            <a:r>
              <a:rPr lang="cs-CZ" dirty="0"/>
              <a:t>Zápis mnohem čitelnější než v </a:t>
            </a:r>
            <a:r>
              <a:rPr lang="cs-CZ" dirty="0" err="1"/>
              <a:t>Assembly</a:t>
            </a:r>
            <a:endParaRPr lang="cs-CZ" dirty="0"/>
          </a:p>
          <a:p>
            <a:r>
              <a:rPr lang="cs-CZ" dirty="0"/>
              <a:t>Hodně moderních </a:t>
            </a:r>
            <a:r>
              <a:rPr lang="cs-CZ" dirty="0" err="1"/>
              <a:t>programovácích</a:t>
            </a:r>
            <a:r>
              <a:rPr lang="cs-CZ" dirty="0"/>
              <a:t> přebralo způsob zápisů</a:t>
            </a:r>
          </a:p>
          <a:p>
            <a:r>
              <a:rPr lang="cs-CZ" dirty="0"/>
              <a:t>Např. C++, Java, PHP</a:t>
            </a:r>
          </a:p>
        </p:txBody>
      </p:sp>
    </p:spTree>
    <p:extLst>
      <p:ext uri="{BB962C8B-B14F-4D97-AF65-F5344CB8AC3E}">
        <p14:creationId xmlns:p14="http://schemas.microsoft.com/office/powerpoint/2010/main" val="158077900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</Words>
  <Application>Microsoft Office PowerPoint</Application>
  <PresentationFormat>Širokoúhlá obrazovka</PresentationFormat>
  <Paragraphs>11</Paragraphs>
  <Slides>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7" baseType="lpstr">
      <vt:lpstr>Arial</vt:lpstr>
      <vt:lpstr>Calibri</vt:lpstr>
      <vt:lpstr>Sitka Heading</vt:lpstr>
      <vt:lpstr>Source Sans Pro</vt:lpstr>
      <vt:lpstr>3DFloatVTI</vt:lpstr>
      <vt:lpstr>Programovací jazyk C</vt:lpstr>
      <vt:lpstr>Základní vlastnosti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Programovací jazyk C</dc:title>
  <dc:creator>Matoušek Lukáš</dc:creator>
  <cp:lastModifiedBy>Matoušek Lukáš</cp:lastModifiedBy>
  <cp:revision>2</cp:revision>
  <dcterms:created xsi:type="dcterms:W3CDTF">2023-01-15T11:50:55Z</dcterms:created>
  <dcterms:modified xsi:type="dcterms:W3CDTF">2023-01-17T22:18:52Z</dcterms:modified>
</cp:coreProperties>
</file>