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Širokoúhlá obrazovka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Sitka Heading</vt:lpstr>
      <vt:lpstr>Source Sans Pro</vt:lpstr>
      <vt:lpstr>3DFloatVTI</vt:lpstr>
      <vt:lpstr>Programovací jazyk C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1</cp:revision>
  <dcterms:created xsi:type="dcterms:W3CDTF">2023-01-15T11:50:55Z</dcterms:created>
  <dcterms:modified xsi:type="dcterms:W3CDTF">2023-01-15T12:08:00Z</dcterms:modified>
</cp:coreProperties>
</file>