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notesMasterIdLst>
    <p:notesMasterId r:id="rId22"/>
  </p:notesMasterIdLst>
  <p:sldIdLst>
    <p:sldId id="256" r:id="rId2"/>
    <p:sldId id="257" r:id="rId3"/>
    <p:sldId id="258" r:id="rId4"/>
    <p:sldId id="260" r:id="rId5"/>
    <p:sldId id="272" r:id="rId6"/>
    <p:sldId id="274" r:id="rId7"/>
    <p:sldId id="259" r:id="rId8"/>
    <p:sldId id="261" r:id="rId9"/>
    <p:sldId id="262" r:id="rId10"/>
    <p:sldId id="263" r:id="rId11"/>
    <p:sldId id="264" r:id="rId12"/>
    <p:sldId id="265" r:id="rId13"/>
    <p:sldId id="267" r:id="rId14"/>
    <p:sldId id="268" r:id="rId15"/>
    <p:sldId id="269" r:id="rId16"/>
    <p:sldId id="270" r:id="rId17"/>
    <p:sldId id="271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77" autoAdjust="0"/>
    <p:restoredTop sz="94660"/>
  </p:normalViewPr>
  <p:slideViewPr>
    <p:cSldViewPr snapToGrid="0">
      <p:cViewPr varScale="1">
        <p:scale>
          <a:sx n="67" d="100"/>
          <a:sy n="67" d="100"/>
        </p:scale>
        <p:origin x="9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9F34DC-F05A-4451-B50D-2A13B585A3B0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ACA838D-9CB0-4F2B-8196-2D98EDDD35B0}">
      <dgm:prSet/>
      <dgm:spPr/>
      <dgm:t>
        <a:bodyPr/>
        <a:lstStyle/>
        <a:p>
          <a:r>
            <a:rPr lang="cs-CZ" dirty="0"/>
            <a:t>Jeden z nejpopulárnějších jazyků</a:t>
          </a:r>
          <a:endParaRPr lang="en-US" dirty="0"/>
        </a:p>
      </dgm:t>
    </dgm:pt>
    <dgm:pt modelId="{9CDA5EDB-884B-49DE-8CA8-4DCAE201194E}" type="parTrans" cxnId="{A33E2704-7E62-4A9B-B169-348CE4EC4932}">
      <dgm:prSet/>
      <dgm:spPr/>
      <dgm:t>
        <a:bodyPr/>
        <a:lstStyle/>
        <a:p>
          <a:endParaRPr lang="en-US"/>
        </a:p>
      </dgm:t>
    </dgm:pt>
    <dgm:pt modelId="{ED3E5C6B-3C9C-4FF7-9B78-FE8BCD85B1D2}" type="sibTrans" cxnId="{A33E2704-7E62-4A9B-B169-348CE4EC4932}">
      <dgm:prSet/>
      <dgm:spPr/>
      <dgm:t>
        <a:bodyPr/>
        <a:lstStyle/>
        <a:p>
          <a:endParaRPr lang="en-US"/>
        </a:p>
      </dgm:t>
    </dgm:pt>
    <dgm:pt modelId="{510B0E27-A62E-4612-B316-096191575D18}">
      <dgm:prSet/>
      <dgm:spPr/>
      <dgm:t>
        <a:bodyPr/>
        <a:lstStyle/>
        <a:p>
          <a:r>
            <a:rPr lang="cs-CZ"/>
            <a:t>Je nízkoúrovňový a kopilovaný jazyk</a:t>
          </a:r>
          <a:endParaRPr lang="en-US"/>
        </a:p>
      </dgm:t>
    </dgm:pt>
    <dgm:pt modelId="{FA0CD06E-C75F-48D1-B5A5-3440CF61C86D}" type="parTrans" cxnId="{85AA0F49-14C4-4792-9A99-46895E784928}">
      <dgm:prSet/>
      <dgm:spPr/>
      <dgm:t>
        <a:bodyPr/>
        <a:lstStyle/>
        <a:p>
          <a:endParaRPr lang="en-US"/>
        </a:p>
      </dgm:t>
    </dgm:pt>
    <dgm:pt modelId="{D5327B83-D91D-4854-A4C1-1228A28D6E17}" type="sibTrans" cxnId="{85AA0F49-14C4-4792-9A99-46895E784928}">
      <dgm:prSet/>
      <dgm:spPr/>
      <dgm:t>
        <a:bodyPr/>
        <a:lstStyle/>
        <a:p>
          <a:endParaRPr lang="en-US"/>
        </a:p>
      </dgm:t>
    </dgm:pt>
    <dgm:pt modelId="{6C023A35-6AC7-4C81-B6F9-1BE59BC24219}">
      <dgm:prSet/>
      <dgm:spPr/>
      <dgm:t>
        <a:bodyPr/>
        <a:lstStyle/>
        <a:p>
          <a:r>
            <a:rPr lang="cs-CZ"/>
            <a:t>Používá inline assembler</a:t>
          </a:r>
          <a:endParaRPr lang="en-US"/>
        </a:p>
      </dgm:t>
    </dgm:pt>
    <dgm:pt modelId="{D3808CE8-EA3F-4A2D-8BE8-CCA80E8E5197}" type="parTrans" cxnId="{971CD561-8534-4B67-A1D2-9408AF0C273A}">
      <dgm:prSet/>
      <dgm:spPr/>
      <dgm:t>
        <a:bodyPr/>
        <a:lstStyle/>
        <a:p>
          <a:endParaRPr lang="en-US"/>
        </a:p>
      </dgm:t>
    </dgm:pt>
    <dgm:pt modelId="{AE7BA5D8-7827-4677-951D-B982303C7D62}" type="sibTrans" cxnId="{971CD561-8534-4B67-A1D2-9408AF0C273A}">
      <dgm:prSet/>
      <dgm:spPr/>
      <dgm:t>
        <a:bodyPr/>
        <a:lstStyle/>
        <a:p>
          <a:endParaRPr lang="en-US"/>
        </a:p>
      </dgm:t>
    </dgm:pt>
    <dgm:pt modelId="{83D4E7EF-AC6C-40EC-A4D3-9CA76FAEAE8F}">
      <dgm:prSet/>
      <dgm:spPr/>
      <dgm:t>
        <a:bodyPr/>
        <a:lstStyle/>
        <a:p>
          <a:r>
            <a:rPr lang="cs-CZ" dirty="0"/>
            <a:t>Zápis mnohem čitelnější než v </a:t>
          </a:r>
          <a:r>
            <a:rPr lang="cs-CZ" dirty="0" err="1"/>
            <a:t>Assembly</a:t>
          </a:r>
          <a:endParaRPr lang="en-US" dirty="0"/>
        </a:p>
      </dgm:t>
    </dgm:pt>
    <dgm:pt modelId="{6A28E904-7EEE-4E4A-A40A-0B0D91101D29}" type="parTrans" cxnId="{5D6E6858-6EA7-4CF6-8312-31AB5A5849C3}">
      <dgm:prSet/>
      <dgm:spPr/>
      <dgm:t>
        <a:bodyPr/>
        <a:lstStyle/>
        <a:p>
          <a:endParaRPr lang="en-US"/>
        </a:p>
      </dgm:t>
    </dgm:pt>
    <dgm:pt modelId="{A8BBD221-A9C0-46C3-AD1C-F1A8A88EA417}" type="sibTrans" cxnId="{5D6E6858-6EA7-4CF6-8312-31AB5A5849C3}">
      <dgm:prSet/>
      <dgm:spPr/>
      <dgm:t>
        <a:bodyPr/>
        <a:lstStyle/>
        <a:p>
          <a:endParaRPr lang="en-US"/>
        </a:p>
      </dgm:t>
    </dgm:pt>
    <dgm:pt modelId="{E0B656F7-B32E-48B0-B8E2-6EBEBFF7BEC2}">
      <dgm:prSet/>
      <dgm:spPr/>
      <dgm:t>
        <a:bodyPr/>
        <a:lstStyle/>
        <a:p>
          <a:r>
            <a:rPr lang="cs-CZ" dirty="0"/>
            <a:t>Hodně moderních </a:t>
          </a:r>
          <a:r>
            <a:rPr lang="cs-CZ" dirty="0" err="1"/>
            <a:t>programovácích</a:t>
          </a:r>
          <a:r>
            <a:rPr lang="cs-CZ" dirty="0"/>
            <a:t> </a:t>
          </a:r>
          <a:r>
            <a:rPr lang="cs-CZ" dirty="0" err="1"/>
            <a:t>jayzků</a:t>
          </a:r>
          <a:r>
            <a:rPr lang="cs-CZ" dirty="0"/>
            <a:t> přebralo způsob zápisů</a:t>
          </a:r>
          <a:endParaRPr lang="en-US" dirty="0"/>
        </a:p>
      </dgm:t>
    </dgm:pt>
    <dgm:pt modelId="{9F7E9EBA-3122-4701-95B3-32B5185DE97C}" type="parTrans" cxnId="{8045C1F0-6680-4FF9-96BC-40BE0DC233EF}">
      <dgm:prSet/>
      <dgm:spPr/>
      <dgm:t>
        <a:bodyPr/>
        <a:lstStyle/>
        <a:p>
          <a:endParaRPr lang="en-US"/>
        </a:p>
      </dgm:t>
    </dgm:pt>
    <dgm:pt modelId="{1E0661B6-8883-4F9F-BA1B-61B4F8099DB2}" type="sibTrans" cxnId="{8045C1F0-6680-4FF9-96BC-40BE0DC233EF}">
      <dgm:prSet/>
      <dgm:spPr/>
      <dgm:t>
        <a:bodyPr/>
        <a:lstStyle/>
        <a:p>
          <a:endParaRPr lang="en-US"/>
        </a:p>
      </dgm:t>
    </dgm:pt>
    <dgm:pt modelId="{8E235791-A603-44D9-A08F-2843D08C9EEB}">
      <dgm:prSet/>
      <dgm:spPr/>
      <dgm:t>
        <a:bodyPr/>
        <a:lstStyle/>
        <a:p>
          <a:r>
            <a:rPr lang="cs-CZ"/>
            <a:t>Např. C++, Java, PHP</a:t>
          </a:r>
          <a:endParaRPr lang="en-US"/>
        </a:p>
      </dgm:t>
    </dgm:pt>
    <dgm:pt modelId="{7284BF8B-6929-41F5-9476-EF60A918083B}" type="parTrans" cxnId="{0432B92D-E4C1-44EC-BFA6-15609F18C39A}">
      <dgm:prSet/>
      <dgm:spPr/>
      <dgm:t>
        <a:bodyPr/>
        <a:lstStyle/>
        <a:p>
          <a:endParaRPr lang="en-US"/>
        </a:p>
      </dgm:t>
    </dgm:pt>
    <dgm:pt modelId="{335CB0E3-3CB6-428F-B27A-FFE82DF48E48}" type="sibTrans" cxnId="{0432B92D-E4C1-44EC-BFA6-15609F18C39A}">
      <dgm:prSet/>
      <dgm:spPr/>
      <dgm:t>
        <a:bodyPr/>
        <a:lstStyle/>
        <a:p>
          <a:endParaRPr lang="en-US"/>
        </a:p>
      </dgm:t>
    </dgm:pt>
    <dgm:pt modelId="{192F2641-63F9-4CD9-8C71-0AA00AD404DC}" type="pres">
      <dgm:prSet presAssocID="{7B9F34DC-F05A-4451-B50D-2A13B585A3B0}" presName="vert0" presStyleCnt="0">
        <dgm:presLayoutVars>
          <dgm:dir/>
          <dgm:animOne val="branch"/>
          <dgm:animLvl val="lvl"/>
        </dgm:presLayoutVars>
      </dgm:prSet>
      <dgm:spPr/>
    </dgm:pt>
    <dgm:pt modelId="{C9A653CA-E65E-428E-B252-BF281087B0AB}" type="pres">
      <dgm:prSet presAssocID="{2ACA838D-9CB0-4F2B-8196-2D98EDDD35B0}" presName="thickLine" presStyleLbl="alignNode1" presStyleIdx="0" presStyleCnt="6"/>
      <dgm:spPr/>
    </dgm:pt>
    <dgm:pt modelId="{CEB765FD-3DBB-4A5F-B22C-113475555D8A}" type="pres">
      <dgm:prSet presAssocID="{2ACA838D-9CB0-4F2B-8196-2D98EDDD35B0}" presName="horz1" presStyleCnt="0"/>
      <dgm:spPr/>
    </dgm:pt>
    <dgm:pt modelId="{21BCEEF7-9400-4FB0-B3CC-35F22360AAC0}" type="pres">
      <dgm:prSet presAssocID="{2ACA838D-9CB0-4F2B-8196-2D98EDDD35B0}" presName="tx1" presStyleLbl="revTx" presStyleIdx="0" presStyleCnt="6"/>
      <dgm:spPr/>
    </dgm:pt>
    <dgm:pt modelId="{E9BA6D8B-9E8D-4AD3-9FB0-0A543A1121C4}" type="pres">
      <dgm:prSet presAssocID="{2ACA838D-9CB0-4F2B-8196-2D98EDDD35B0}" presName="vert1" presStyleCnt="0"/>
      <dgm:spPr/>
    </dgm:pt>
    <dgm:pt modelId="{BBCAF6C4-4F41-498D-979C-4375957CF0F7}" type="pres">
      <dgm:prSet presAssocID="{510B0E27-A62E-4612-B316-096191575D18}" presName="thickLine" presStyleLbl="alignNode1" presStyleIdx="1" presStyleCnt="6"/>
      <dgm:spPr/>
    </dgm:pt>
    <dgm:pt modelId="{13731C83-E46D-405C-B05C-EB2BEF83C468}" type="pres">
      <dgm:prSet presAssocID="{510B0E27-A62E-4612-B316-096191575D18}" presName="horz1" presStyleCnt="0"/>
      <dgm:spPr/>
    </dgm:pt>
    <dgm:pt modelId="{3BCB3944-19A6-4F1F-BBB3-CE9EFEC1930C}" type="pres">
      <dgm:prSet presAssocID="{510B0E27-A62E-4612-B316-096191575D18}" presName="tx1" presStyleLbl="revTx" presStyleIdx="1" presStyleCnt="6"/>
      <dgm:spPr/>
    </dgm:pt>
    <dgm:pt modelId="{F3B795F8-5E6B-4745-9723-1F5B7CBF78F8}" type="pres">
      <dgm:prSet presAssocID="{510B0E27-A62E-4612-B316-096191575D18}" presName="vert1" presStyleCnt="0"/>
      <dgm:spPr/>
    </dgm:pt>
    <dgm:pt modelId="{1DB87856-9949-4574-AA63-8CCA8FB98F55}" type="pres">
      <dgm:prSet presAssocID="{6C023A35-6AC7-4C81-B6F9-1BE59BC24219}" presName="thickLine" presStyleLbl="alignNode1" presStyleIdx="2" presStyleCnt="6"/>
      <dgm:spPr/>
    </dgm:pt>
    <dgm:pt modelId="{E0D69AD6-ADD9-475B-B2DF-31577366459B}" type="pres">
      <dgm:prSet presAssocID="{6C023A35-6AC7-4C81-B6F9-1BE59BC24219}" presName="horz1" presStyleCnt="0"/>
      <dgm:spPr/>
    </dgm:pt>
    <dgm:pt modelId="{C8A6916A-854E-403E-858B-94B59F0DFE1C}" type="pres">
      <dgm:prSet presAssocID="{6C023A35-6AC7-4C81-B6F9-1BE59BC24219}" presName="tx1" presStyleLbl="revTx" presStyleIdx="2" presStyleCnt="6"/>
      <dgm:spPr/>
    </dgm:pt>
    <dgm:pt modelId="{B023ECF4-34AB-4B1D-A286-038EE01AB4C2}" type="pres">
      <dgm:prSet presAssocID="{6C023A35-6AC7-4C81-B6F9-1BE59BC24219}" presName="vert1" presStyleCnt="0"/>
      <dgm:spPr/>
    </dgm:pt>
    <dgm:pt modelId="{2149DD51-385B-4AC5-9F5F-760FC9A0CE08}" type="pres">
      <dgm:prSet presAssocID="{83D4E7EF-AC6C-40EC-A4D3-9CA76FAEAE8F}" presName="thickLine" presStyleLbl="alignNode1" presStyleIdx="3" presStyleCnt="6"/>
      <dgm:spPr/>
    </dgm:pt>
    <dgm:pt modelId="{91372226-C092-46BD-81E8-469718E3024C}" type="pres">
      <dgm:prSet presAssocID="{83D4E7EF-AC6C-40EC-A4D3-9CA76FAEAE8F}" presName="horz1" presStyleCnt="0"/>
      <dgm:spPr/>
    </dgm:pt>
    <dgm:pt modelId="{6A5791E4-A408-451C-8D66-67F5EFC6BD40}" type="pres">
      <dgm:prSet presAssocID="{83D4E7EF-AC6C-40EC-A4D3-9CA76FAEAE8F}" presName="tx1" presStyleLbl="revTx" presStyleIdx="3" presStyleCnt="6"/>
      <dgm:spPr/>
    </dgm:pt>
    <dgm:pt modelId="{3EEE4BB9-5213-427B-B55C-C34B5F53B831}" type="pres">
      <dgm:prSet presAssocID="{83D4E7EF-AC6C-40EC-A4D3-9CA76FAEAE8F}" presName="vert1" presStyleCnt="0"/>
      <dgm:spPr/>
    </dgm:pt>
    <dgm:pt modelId="{26456F68-FD5D-48F2-B091-F629BB1899E8}" type="pres">
      <dgm:prSet presAssocID="{E0B656F7-B32E-48B0-B8E2-6EBEBFF7BEC2}" presName="thickLine" presStyleLbl="alignNode1" presStyleIdx="4" presStyleCnt="6"/>
      <dgm:spPr/>
    </dgm:pt>
    <dgm:pt modelId="{5D3C80E8-E654-476E-9B3D-37730AA3DDAD}" type="pres">
      <dgm:prSet presAssocID="{E0B656F7-B32E-48B0-B8E2-6EBEBFF7BEC2}" presName="horz1" presStyleCnt="0"/>
      <dgm:spPr/>
    </dgm:pt>
    <dgm:pt modelId="{679F45A2-6DCE-44B4-946F-DF277FA054E0}" type="pres">
      <dgm:prSet presAssocID="{E0B656F7-B32E-48B0-B8E2-6EBEBFF7BEC2}" presName="tx1" presStyleLbl="revTx" presStyleIdx="4" presStyleCnt="6"/>
      <dgm:spPr/>
    </dgm:pt>
    <dgm:pt modelId="{DE018A9B-EF15-41BD-8F94-8A21BFE7A5DE}" type="pres">
      <dgm:prSet presAssocID="{E0B656F7-B32E-48B0-B8E2-6EBEBFF7BEC2}" presName="vert1" presStyleCnt="0"/>
      <dgm:spPr/>
    </dgm:pt>
    <dgm:pt modelId="{31EDD752-95B3-4451-9263-C4042365F9B9}" type="pres">
      <dgm:prSet presAssocID="{8E235791-A603-44D9-A08F-2843D08C9EEB}" presName="thickLine" presStyleLbl="alignNode1" presStyleIdx="5" presStyleCnt="6"/>
      <dgm:spPr/>
    </dgm:pt>
    <dgm:pt modelId="{4815CB04-60E2-4E53-AAF2-AC1EC0876C7F}" type="pres">
      <dgm:prSet presAssocID="{8E235791-A603-44D9-A08F-2843D08C9EEB}" presName="horz1" presStyleCnt="0"/>
      <dgm:spPr/>
    </dgm:pt>
    <dgm:pt modelId="{7B652558-19F2-4120-AFEB-D8BE45D53613}" type="pres">
      <dgm:prSet presAssocID="{8E235791-A603-44D9-A08F-2843D08C9EEB}" presName="tx1" presStyleLbl="revTx" presStyleIdx="5" presStyleCnt="6"/>
      <dgm:spPr/>
    </dgm:pt>
    <dgm:pt modelId="{0280FC30-176E-4FA6-A6B2-8E7DEAF2C0B3}" type="pres">
      <dgm:prSet presAssocID="{8E235791-A603-44D9-A08F-2843D08C9EEB}" presName="vert1" presStyleCnt="0"/>
      <dgm:spPr/>
    </dgm:pt>
  </dgm:ptLst>
  <dgm:cxnLst>
    <dgm:cxn modelId="{A33E2704-7E62-4A9B-B169-348CE4EC4932}" srcId="{7B9F34DC-F05A-4451-B50D-2A13B585A3B0}" destId="{2ACA838D-9CB0-4F2B-8196-2D98EDDD35B0}" srcOrd="0" destOrd="0" parTransId="{9CDA5EDB-884B-49DE-8CA8-4DCAE201194E}" sibTransId="{ED3E5C6B-3C9C-4FF7-9B78-FE8BCD85B1D2}"/>
    <dgm:cxn modelId="{0692DB0F-5CA6-43E5-AD94-9D530D2E527F}" type="presOf" srcId="{7B9F34DC-F05A-4451-B50D-2A13B585A3B0}" destId="{192F2641-63F9-4CD9-8C71-0AA00AD404DC}" srcOrd="0" destOrd="0" presId="urn:microsoft.com/office/officeart/2008/layout/LinedList"/>
    <dgm:cxn modelId="{6B5DEA1C-BE91-4B30-8ECC-7FC2E363ED7D}" type="presOf" srcId="{E0B656F7-B32E-48B0-B8E2-6EBEBFF7BEC2}" destId="{679F45A2-6DCE-44B4-946F-DF277FA054E0}" srcOrd="0" destOrd="0" presId="urn:microsoft.com/office/officeart/2008/layout/LinedList"/>
    <dgm:cxn modelId="{B8A82425-864E-4772-999A-EFD4CF35CA1D}" type="presOf" srcId="{510B0E27-A62E-4612-B316-096191575D18}" destId="{3BCB3944-19A6-4F1F-BBB3-CE9EFEC1930C}" srcOrd="0" destOrd="0" presId="urn:microsoft.com/office/officeart/2008/layout/LinedList"/>
    <dgm:cxn modelId="{0432B92D-E4C1-44EC-BFA6-15609F18C39A}" srcId="{7B9F34DC-F05A-4451-B50D-2A13B585A3B0}" destId="{8E235791-A603-44D9-A08F-2843D08C9EEB}" srcOrd="5" destOrd="0" parTransId="{7284BF8B-6929-41F5-9476-EF60A918083B}" sibTransId="{335CB0E3-3CB6-428F-B27A-FFE82DF48E48}"/>
    <dgm:cxn modelId="{971CD561-8534-4B67-A1D2-9408AF0C273A}" srcId="{7B9F34DC-F05A-4451-B50D-2A13B585A3B0}" destId="{6C023A35-6AC7-4C81-B6F9-1BE59BC24219}" srcOrd="2" destOrd="0" parTransId="{D3808CE8-EA3F-4A2D-8BE8-CCA80E8E5197}" sibTransId="{AE7BA5D8-7827-4677-951D-B982303C7D62}"/>
    <dgm:cxn modelId="{70AE4D46-E4A6-4808-8C97-50FA1BAFEFC2}" type="presOf" srcId="{8E235791-A603-44D9-A08F-2843D08C9EEB}" destId="{7B652558-19F2-4120-AFEB-D8BE45D53613}" srcOrd="0" destOrd="0" presId="urn:microsoft.com/office/officeart/2008/layout/LinedList"/>
    <dgm:cxn modelId="{CAE57346-C015-4AA9-93E1-D246438CB7FD}" type="presOf" srcId="{83D4E7EF-AC6C-40EC-A4D3-9CA76FAEAE8F}" destId="{6A5791E4-A408-451C-8D66-67F5EFC6BD40}" srcOrd="0" destOrd="0" presId="urn:microsoft.com/office/officeart/2008/layout/LinedList"/>
    <dgm:cxn modelId="{85AA0F49-14C4-4792-9A99-46895E784928}" srcId="{7B9F34DC-F05A-4451-B50D-2A13B585A3B0}" destId="{510B0E27-A62E-4612-B316-096191575D18}" srcOrd="1" destOrd="0" parTransId="{FA0CD06E-C75F-48D1-B5A5-3440CF61C86D}" sibTransId="{D5327B83-D91D-4854-A4C1-1228A28D6E17}"/>
    <dgm:cxn modelId="{7E165077-C3FD-4F2C-A675-D5B78D546AC0}" type="presOf" srcId="{6C023A35-6AC7-4C81-B6F9-1BE59BC24219}" destId="{C8A6916A-854E-403E-858B-94B59F0DFE1C}" srcOrd="0" destOrd="0" presId="urn:microsoft.com/office/officeart/2008/layout/LinedList"/>
    <dgm:cxn modelId="{5D6E6858-6EA7-4CF6-8312-31AB5A5849C3}" srcId="{7B9F34DC-F05A-4451-B50D-2A13B585A3B0}" destId="{83D4E7EF-AC6C-40EC-A4D3-9CA76FAEAE8F}" srcOrd="3" destOrd="0" parTransId="{6A28E904-7EEE-4E4A-A40A-0B0D91101D29}" sibTransId="{A8BBD221-A9C0-46C3-AD1C-F1A8A88EA417}"/>
    <dgm:cxn modelId="{110249D9-1541-4896-9023-672EFF55E17C}" type="presOf" srcId="{2ACA838D-9CB0-4F2B-8196-2D98EDDD35B0}" destId="{21BCEEF7-9400-4FB0-B3CC-35F22360AAC0}" srcOrd="0" destOrd="0" presId="urn:microsoft.com/office/officeart/2008/layout/LinedList"/>
    <dgm:cxn modelId="{8045C1F0-6680-4FF9-96BC-40BE0DC233EF}" srcId="{7B9F34DC-F05A-4451-B50D-2A13B585A3B0}" destId="{E0B656F7-B32E-48B0-B8E2-6EBEBFF7BEC2}" srcOrd="4" destOrd="0" parTransId="{9F7E9EBA-3122-4701-95B3-32B5185DE97C}" sibTransId="{1E0661B6-8883-4F9F-BA1B-61B4F8099DB2}"/>
    <dgm:cxn modelId="{45352AE7-3BAE-4938-BE95-0D216CB3855B}" type="presParOf" srcId="{192F2641-63F9-4CD9-8C71-0AA00AD404DC}" destId="{C9A653CA-E65E-428E-B252-BF281087B0AB}" srcOrd="0" destOrd="0" presId="urn:microsoft.com/office/officeart/2008/layout/LinedList"/>
    <dgm:cxn modelId="{031DFE66-9E36-4621-B780-3EF8FE92DDD2}" type="presParOf" srcId="{192F2641-63F9-4CD9-8C71-0AA00AD404DC}" destId="{CEB765FD-3DBB-4A5F-B22C-113475555D8A}" srcOrd="1" destOrd="0" presId="urn:microsoft.com/office/officeart/2008/layout/LinedList"/>
    <dgm:cxn modelId="{D5D89816-BB33-4B02-A537-625094AB4083}" type="presParOf" srcId="{CEB765FD-3DBB-4A5F-B22C-113475555D8A}" destId="{21BCEEF7-9400-4FB0-B3CC-35F22360AAC0}" srcOrd="0" destOrd="0" presId="urn:microsoft.com/office/officeart/2008/layout/LinedList"/>
    <dgm:cxn modelId="{C2E64FA5-B2F4-4AC2-88B0-65BEC22817F3}" type="presParOf" srcId="{CEB765FD-3DBB-4A5F-B22C-113475555D8A}" destId="{E9BA6D8B-9E8D-4AD3-9FB0-0A543A1121C4}" srcOrd="1" destOrd="0" presId="urn:microsoft.com/office/officeart/2008/layout/LinedList"/>
    <dgm:cxn modelId="{A4941C2E-C26C-469C-A024-D205DA173E0E}" type="presParOf" srcId="{192F2641-63F9-4CD9-8C71-0AA00AD404DC}" destId="{BBCAF6C4-4F41-498D-979C-4375957CF0F7}" srcOrd="2" destOrd="0" presId="urn:microsoft.com/office/officeart/2008/layout/LinedList"/>
    <dgm:cxn modelId="{1453EF21-64EF-4ED8-B431-048857515D1B}" type="presParOf" srcId="{192F2641-63F9-4CD9-8C71-0AA00AD404DC}" destId="{13731C83-E46D-405C-B05C-EB2BEF83C468}" srcOrd="3" destOrd="0" presId="urn:microsoft.com/office/officeart/2008/layout/LinedList"/>
    <dgm:cxn modelId="{552818A1-C155-444A-AD81-90884AEC7BBD}" type="presParOf" srcId="{13731C83-E46D-405C-B05C-EB2BEF83C468}" destId="{3BCB3944-19A6-4F1F-BBB3-CE9EFEC1930C}" srcOrd="0" destOrd="0" presId="urn:microsoft.com/office/officeart/2008/layout/LinedList"/>
    <dgm:cxn modelId="{B9C8228D-E759-4125-BE88-5BB8C7B0FD86}" type="presParOf" srcId="{13731C83-E46D-405C-B05C-EB2BEF83C468}" destId="{F3B795F8-5E6B-4745-9723-1F5B7CBF78F8}" srcOrd="1" destOrd="0" presId="urn:microsoft.com/office/officeart/2008/layout/LinedList"/>
    <dgm:cxn modelId="{FC3330BF-9955-4430-8359-121FA2258EA4}" type="presParOf" srcId="{192F2641-63F9-4CD9-8C71-0AA00AD404DC}" destId="{1DB87856-9949-4574-AA63-8CCA8FB98F55}" srcOrd="4" destOrd="0" presId="urn:microsoft.com/office/officeart/2008/layout/LinedList"/>
    <dgm:cxn modelId="{BA5406E8-84EE-47CF-8082-D5A5A81ED19D}" type="presParOf" srcId="{192F2641-63F9-4CD9-8C71-0AA00AD404DC}" destId="{E0D69AD6-ADD9-475B-B2DF-31577366459B}" srcOrd="5" destOrd="0" presId="urn:microsoft.com/office/officeart/2008/layout/LinedList"/>
    <dgm:cxn modelId="{FD22DA0B-A0E0-4C42-82E1-D49CAC1D675C}" type="presParOf" srcId="{E0D69AD6-ADD9-475B-B2DF-31577366459B}" destId="{C8A6916A-854E-403E-858B-94B59F0DFE1C}" srcOrd="0" destOrd="0" presId="urn:microsoft.com/office/officeart/2008/layout/LinedList"/>
    <dgm:cxn modelId="{68699644-01CB-479C-BF10-45500849D1FC}" type="presParOf" srcId="{E0D69AD6-ADD9-475B-B2DF-31577366459B}" destId="{B023ECF4-34AB-4B1D-A286-038EE01AB4C2}" srcOrd="1" destOrd="0" presId="urn:microsoft.com/office/officeart/2008/layout/LinedList"/>
    <dgm:cxn modelId="{2509CBDA-7DE8-4367-86C9-916BBB766F5A}" type="presParOf" srcId="{192F2641-63F9-4CD9-8C71-0AA00AD404DC}" destId="{2149DD51-385B-4AC5-9F5F-760FC9A0CE08}" srcOrd="6" destOrd="0" presId="urn:microsoft.com/office/officeart/2008/layout/LinedList"/>
    <dgm:cxn modelId="{303CC343-4D1F-41BC-90F1-BD47345BDD5E}" type="presParOf" srcId="{192F2641-63F9-4CD9-8C71-0AA00AD404DC}" destId="{91372226-C092-46BD-81E8-469718E3024C}" srcOrd="7" destOrd="0" presId="urn:microsoft.com/office/officeart/2008/layout/LinedList"/>
    <dgm:cxn modelId="{A64A4860-BD3C-474B-B3ED-EC56CABCA6B0}" type="presParOf" srcId="{91372226-C092-46BD-81E8-469718E3024C}" destId="{6A5791E4-A408-451C-8D66-67F5EFC6BD40}" srcOrd="0" destOrd="0" presId="urn:microsoft.com/office/officeart/2008/layout/LinedList"/>
    <dgm:cxn modelId="{D77F8C6A-295C-43F4-9C37-50CF3106A39C}" type="presParOf" srcId="{91372226-C092-46BD-81E8-469718E3024C}" destId="{3EEE4BB9-5213-427B-B55C-C34B5F53B831}" srcOrd="1" destOrd="0" presId="urn:microsoft.com/office/officeart/2008/layout/LinedList"/>
    <dgm:cxn modelId="{922695E0-8F35-43A5-9417-16B1B87A855B}" type="presParOf" srcId="{192F2641-63F9-4CD9-8C71-0AA00AD404DC}" destId="{26456F68-FD5D-48F2-B091-F629BB1899E8}" srcOrd="8" destOrd="0" presId="urn:microsoft.com/office/officeart/2008/layout/LinedList"/>
    <dgm:cxn modelId="{A51FDD52-8EAB-4A7B-B7B5-EA1415E6AB4A}" type="presParOf" srcId="{192F2641-63F9-4CD9-8C71-0AA00AD404DC}" destId="{5D3C80E8-E654-476E-9B3D-37730AA3DDAD}" srcOrd="9" destOrd="0" presId="urn:microsoft.com/office/officeart/2008/layout/LinedList"/>
    <dgm:cxn modelId="{B0BDC303-4D71-485F-926E-6DF155318975}" type="presParOf" srcId="{5D3C80E8-E654-476E-9B3D-37730AA3DDAD}" destId="{679F45A2-6DCE-44B4-946F-DF277FA054E0}" srcOrd="0" destOrd="0" presId="urn:microsoft.com/office/officeart/2008/layout/LinedList"/>
    <dgm:cxn modelId="{77B30E98-251F-4653-8281-3FD721BE3D5F}" type="presParOf" srcId="{5D3C80E8-E654-476E-9B3D-37730AA3DDAD}" destId="{DE018A9B-EF15-41BD-8F94-8A21BFE7A5DE}" srcOrd="1" destOrd="0" presId="urn:microsoft.com/office/officeart/2008/layout/LinedList"/>
    <dgm:cxn modelId="{000DA662-336D-41B4-A0E2-4E4FBDE4D911}" type="presParOf" srcId="{192F2641-63F9-4CD9-8C71-0AA00AD404DC}" destId="{31EDD752-95B3-4451-9263-C4042365F9B9}" srcOrd="10" destOrd="0" presId="urn:microsoft.com/office/officeart/2008/layout/LinedList"/>
    <dgm:cxn modelId="{038A7C52-05E0-4225-9C2B-A1A5F4E45F57}" type="presParOf" srcId="{192F2641-63F9-4CD9-8C71-0AA00AD404DC}" destId="{4815CB04-60E2-4E53-AAF2-AC1EC0876C7F}" srcOrd="11" destOrd="0" presId="urn:microsoft.com/office/officeart/2008/layout/LinedList"/>
    <dgm:cxn modelId="{A2C8D482-DD07-4D21-929A-ED7C9389AC1E}" type="presParOf" srcId="{4815CB04-60E2-4E53-AAF2-AC1EC0876C7F}" destId="{7B652558-19F2-4120-AFEB-D8BE45D53613}" srcOrd="0" destOrd="0" presId="urn:microsoft.com/office/officeart/2008/layout/LinedList"/>
    <dgm:cxn modelId="{AFEC963F-8CA6-46BD-BCAA-751D95F0C8A7}" type="presParOf" srcId="{4815CB04-60E2-4E53-AAF2-AC1EC0876C7F}" destId="{0280FC30-176E-4FA6-A6B2-8E7DEAF2C0B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4D333E-0CAB-4269-B00D-7E9FCCCB45A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B3B0124-6AC0-4C9F-8455-216085111A13}">
      <dgm:prSet/>
      <dgm:spPr/>
      <dgm:t>
        <a:bodyPr/>
        <a:lstStyle/>
        <a:p>
          <a:r>
            <a:rPr lang="cs-CZ" dirty="0"/>
            <a:t>Vyvinut v Bellových laboratořích</a:t>
          </a:r>
          <a:endParaRPr lang="en-US" dirty="0"/>
        </a:p>
      </dgm:t>
    </dgm:pt>
    <dgm:pt modelId="{47CA7696-1FD5-4889-A97A-E2B280044F2B}" type="parTrans" cxnId="{AC330744-B55C-449C-A780-E812B8137990}">
      <dgm:prSet/>
      <dgm:spPr/>
      <dgm:t>
        <a:bodyPr/>
        <a:lstStyle/>
        <a:p>
          <a:endParaRPr lang="en-US"/>
        </a:p>
      </dgm:t>
    </dgm:pt>
    <dgm:pt modelId="{F52A8176-1DBE-4B46-9529-5B42FD571803}" type="sibTrans" cxnId="{AC330744-B55C-449C-A780-E812B8137990}">
      <dgm:prSet/>
      <dgm:spPr/>
      <dgm:t>
        <a:bodyPr/>
        <a:lstStyle/>
        <a:p>
          <a:endParaRPr lang="en-US"/>
        </a:p>
      </dgm:t>
    </dgm:pt>
    <dgm:pt modelId="{6ABF87AF-17A7-49BB-9DCE-695BC3E1148C}">
      <dgm:prSet/>
      <dgm:spPr/>
      <dgm:t>
        <a:bodyPr/>
        <a:lstStyle/>
        <a:p>
          <a:r>
            <a:rPr lang="cs-CZ"/>
            <a:t>1972-1973</a:t>
          </a:r>
          <a:endParaRPr lang="en-US"/>
        </a:p>
      </dgm:t>
    </dgm:pt>
    <dgm:pt modelId="{3726233B-4236-42D8-A786-41DCCB41A0DD}" type="parTrans" cxnId="{747B4328-EAFF-4B7C-9C68-AF15B3E93EF2}">
      <dgm:prSet/>
      <dgm:spPr/>
      <dgm:t>
        <a:bodyPr/>
        <a:lstStyle/>
        <a:p>
          <a:endParaRPr lang="en-US"/>
        </a:p>
      </dgm:t>
    </dgm:pt>
    <dgm:pt modelId="{858F5E8A-48D2-4D01-805E-72190CC639B8}" type="sibTrans" cxnId="{747B4328-EAFF-4B7C-9C68-AF15B3E93EF2}">
      <dgm:prSet/>
      <dgm:spPr/>
      <dgm:t>
        <a:bodyPr/>
        <a:lstStyle/>
        <a:p>
          <a:endParaRPr lang="en-US"/>
        </a:p>
      </dgm:t>
    </dgm:pt>
    <dgm:pt modelId="{41D22512-0F5A-4A31-8BD6-C54AA8E78E64}">
      <dgm:prSet/>
      <dgm:spPr/>
      <dgm:t>
        <a:bodyPr/>
        <a:lstStyle/>
        <a:p>
          <a:r>
            <a:rPr lang="cs-CZ"/>
            <a:t>Dennis Ritchie </a:t>
          </a:r>
          <a:endParaRPr lang="en-US"/>
        </a:p>
      </dgm:t>
    </dgm:pt>
    <dgm:pt modelId="{CCE67B28-A0FF-496C-9F05-5E3CF3F85F47}" type="parTrans" cxnId="{6254406C-7EA7-4425-BA64-E76DF6A4A72F}">
      <dgm:prSet/>
      <dgm:spPr/>
      <dgm:t>
        <a:bodyPr/>
        <a:lstStyle/>
        <a:p>
          <a:endParaRPr lang="en-US"/>
        </a:p>
      </dgm:t>
    </dgm:pt>
    <dgm:pt modelId="{D51589A1-3398-4C72-B5D8-64708BFAE051}" type="sibTrans" cxnId="{6254406C-7EA7-4425-BA64-E76DF6A4A72F}">
      <dgm:prSet/>
      <dgm:spPr/>
      <dgm:t>
        <a:bodyPr/>
        <a:lstStyle/>
        <a:p>
          <a:endParaRPr lang="en-US"/>
        </a:p>
      </dgm:t>
    </dgm:pt>
    <dgm:pt modelId="{E826E280-B299-4DD8-A578-BC62A1DEC49C}">
      <dgm:prSet/>
      <dgm:spPr/>
      <dgm:t>
        <a:bodyPr/>
        <a:lstStyle/>
        <a:p>
          <a:r>
            <a:rPr lang="cs-CZ" dirty="0"/>
            <a:t>Použit pro jádro Unixu aby mohl být použit na více PC – </a:t>
          </a:r>
          <a:r>
            <a:rPr lang="cs-CZ" dirty="0" err="1"/>
            <a:t>Ken</a:t>
          </a:r>
          <a:r>
            <a:rPr lang="cs-CZ" dirty="0"/>
            <a:t> Thompson</a:t>
          </a:r>
          <a:endParaRPr lang="en-US" dirty="0"/>
        </a:p>
      </dgm:t>
    </dgm:pt>
    <dgm:pt modelId="{8A53DB67-C0A9-436B-873B-2C2F3AB0A91E}" type="parTrans" cxnId="{D2E0BF35-13E9-4B2E-82DF-CACDA653ABCD}">
      <dgm:prSet/>
      <dgm:spPr/>
      <dgm:t>
        <a:bodyPr/>
        <a:lstStyle/>
        <a:p>
          <a:endParaRPr lang="en-US"/>
        </a:p>
      </dgm:t>
    </dgm:pt>
    <dgm:pt modelId="{A2F5B646-4963-44B9-999A-F325B46379AB}" type="sibTrans" cxnId="{D2E0BF35-13E9-4B2E-82DF-CACDA653ABCD}">
      <dgm:prSet/>
      <dgm:spPr/>
      <dgm:t>
        <a:bodyPr/>
        <a:lstStyle/>
        <a:p>
          <a:endParaRPr lang="en-US"/>
        </a:p>
      </dgm:t>
    </dgm:pt>
    <dgm:pt modelId="{0CE1D4A3-A1E4-408F-ACEE-8B2C2D0752C6}">
      <dgm:prSet/>
      <dgm:spPr/>
      <dgm:t>
        <a:bodyPr/>
        <a:lstStyle/>
        <a:p>
          <a:r>
            <a:rPr lang="cs-CZ" dirty="0"/>
            <a:t>V 80. letech se stal nejpopulárnějším jazykem pro programování</a:t>
          </a:r>
          <a:endParaRPr lang="en-US" dirty="0"/>
        </a:p>
      </dgm:t>
    </dgm:pt>
    <dgm:pt modelId="{774C657F-08FB-4E40-B291-D22D86D41C8D}" type="parTrans" cxnId="{145E3A99-D956-4C67-AC08-3A0C11E1EF7B}">
      <dgm:prSet/>
      <dgm:spPr/>
      <dgm:t>
        <a:bodyPr/>
        <a:lstStyle/>
        <a:p>
          <a:endParaRPr lang="en-US"/>
        </a:p>
      </dgm:t>
    </dgm:pt>
    <dgm:pt modelId="{A1C5D8C1-310E-4E64-86AB-1029E35E89E6}" type="sibTrans" cxnId="{145E3A99-D956-4C67-AC08-3A0C11E1EF7B}">
      <dgm:prSet/>
      <dgm:spPr/>
      <dgm:t>
        <a:bodyPr/>
        <a:lstStyle/>
        <a:p>
          <a:endParaRPr lang="en-US"/>
        </a:p>
      </dgm:t>
    </dgm:pt>
    <dgm:pt modelId="{FF3F95A6-3ED6-42EE-8427-F34CD0A0E3D1}">
      <dgm:prSet/>
      <dgm:spPr/>
      <dgm:t>
        <a:bodyPr/>
        <a:lstStyle/>
        <a:p>
          <a:r>
            <a:rPr lang="cs-CZ"/>
            <a:t>Měl překladače pro skoro všechny architektury PC</a:t>
          </a:r>
          <a:endParaRPr lang="en-US"/>
        </a:p>
      </dgm:t>
    </dgm:pt>
    <dgm:pt modelId="{AB02F40C-5E75-4DE0-82B2-66DED79B0CFF}" type="parTrans" cxnId="{662308A9-E713-43CE-98D1-D80DB56733D6}">
      <dgm:prSet/>
      <dgm:spPr/>
      <dgm:t>
        <a:bodyPr/>
        <a:lstStyle/>
        <a:p>
          <a:endParaRPr lang="en-US"/>
        </a:p>
      </dgm:t>
    </dgm:pt>
    <dgm:pt modelId="{2A89B003-7092-43CB-B6B9-3B9A2332BD9C}" type="sibTrans" cxnId="{662308A9-E713-43CE-98D1-D80DB56733D6}">
      <dgm:prSet/>
      <dgm:spPr/>
      <dgm:t>
        <a:bodyPr/>
        <a:lstStyle/>
        <a:p>
          <a:endParaRPr lang="en-US"/>
        </a:p>
      </dgm:t>
    </dgm:pt>
    <dgm:pt modelId="{854DAE22-54CC-4D09-8292-23D738022D65}">
      <dgm:prSet/>
      <dgm:spPr/>
      <dgm:t>
        <a:bodyPr/>
        <a:lstStyle/>
        <a:p>
          <a:r>
            <a:rPr lang="cs-CZ"/>
            <a:t>1989 – Jazyk standartizován společnostmi ANSI a ISO</a:t>
          </a:r>
          <a:endParaRPr lang="en-US"/>
        </a:p>
      </dgm:t>
    </dgm:pt>
    <dgm:pt modelId="{B7E232B4-DD81-4386-B9ED-1264ED13A842}" type="parTrans" cxnId="{E126817C-E978-4115-A987-D9EE86C115B3}">
      <dgm:prSet/>
      <dgm:spPr/>
      <dgm:t>
        <a:bodyPr/>
        <a:lstStyle/>
        <a:p>
          <a:endParaRPr lang="en-US"/>
        </a:p>
      </dgm:t>
    </dgm:pt>
    <dgm:pt modelId="{38BB210A-E40B-4312-94C1-DAEB521D5AB6}" type="sibTrans" cxnId="{E126817C-E978-4115-A987-D9EE86C115B3}">
      <dgm:prSet/>
      <dgm:spPr/>
      <dgm:t>
        <a:bodyPr/>
        <a:lstStyle/>
        <a:p>
          <a:endParaRPr lang="en-US"/>
        </a:p>
      </dgm:t>
    </dgm:pt>
    <dgm:pt modelId="{C4614CB5-4918-4F7C-8F63-CFB3D0BCE905}" type="pres">
      <dgm:prSet presAssocID="{6C4D333E-0CAB-4269-B00D-7E9FCCCB45AC}" presName="vert0" presStyleCnt="0">
        <dgm:presLayoutVars>
          <dgm:dir/>
          <dgm:animOne val="branch"/>
          <dgm:animLvl val="lvl"/>
        </dgm:presLayoutVars>
      </dgm:prSet>
      <dgm:spPr/>
    </dgm:pt>
    <dgm:pt modelId="{6721625E-8510-4BF8-BBBC-B1C4F1FA7C64}" type="pres">
      <dgm:prSet presAssocID="{1B3B0124-6AC0-4C9F-8455-216085111A13}" presName="thickLine" presStyleLbl="alignNode1" presStyleIdx="0" presStyleCnt="7"/>
      <dgm:spPr/>
    </dgm:pt>
    <dgm:pt modelId="{8B114A3E-EC2F-4F52-A88B-2B3689B65B16}" type="pres">
      <dgm:prSet presAssocID="{1B3B0124-6AC0-4C9F-8455-216085111A13}" presName="horz1" presStyleCnt="0"/>
      <dgm:spPr/>
    </dgm:pt>
    <dgm:pt modelId="{6D53F1FC-627F-42CB-8972-B4FFF8AEAD0B}" type="pres">
      <dgm:prSet presAssocID="{1B3B0124-6AC0-4C9F-8455-216085111A13}" presName="tx1" presStyleLbl="revTx" presStyleIdx="0" presStyleCnt="7"/>
      <dgm:spPr/>
    </dgm:pt>
    <dgm:pt modelId="{76F28888-E258-4897-A6C1-7695D4121AFE}" type="pres">
      <dgm:prSet presAssocID="{1B3B0124-6AC0-4C9F-8455-216085111A13}" presName="vert1" presStyleCnt="0"/>
      <dgm:spPr/>
    </dgm:pt>
    <dgm:pt modelId="{D1248C8A-7231-4E2E-869E-82928CEA12DB}" type="pres">
      <dgm:prSet presAssocID="{6ABF87AF-17A7-49BB-9DCE-695BC3E1148C}" presName="thickLine" presStyleLbl="alignNode1" presStyleIdx="1" presStyleCnt="7"/>
      <dgm:spPr/>
    </dgm:pt>
    <dgm:pt modelId="{775E292E-7EEC-43C9-9B0F-2B8DA2C9A752}" type="pres">
      <dgm:prSet presAssocID="{6ABF87AF-17A7-49BB-9DCE-695BC3E1148C}" presName="horz1" presStyleCnt="0"/>
      <dgm:spPr/>
    </dgm:pt>
    <dgm:pt modelId="{F389923D-CFAF-40E6-A9EE-32A27DD74B5D}" type="pres">
      <dgm:prSet presAssocID="{6ABF87AF-17A7-49BB-9DCE-695BC3E1148C}" presName="tx1" presStyleLbl="revTx" presStyleIdx="1" presStyleCnt="7"/>
      <dgm:spPr/>
    </dgm:pt>
    <dgm:pt modelId="{B452DD61-8D9F-4483-B98D-38A434C3BC66}" type="pres">
      <dgm:prSet presAssocID="{6ABF87AF-17A7-49BB-9DCE-695BC3E1148C}" presName="vert1" presStyleCnt="0"/>
      <dgm:spPr/>
    </dgm:pt>
    <dgm:pt modelId="{753D6299-AA70-4F12-8455-7C3304DB0D26}" type="pres">
      <dgm:prSet presAssocID="{41D22512-0F5A-4A31-8BD6-C54AA8E78E64}" presName="thickLine" presStyleLbl="alignNode1" presStyleIdx="2" presStyleCnt="7"/>
      <dgm:spPr/>
    </dgm:pt>
    <dgm:pt modelId="{E840579C-4DCE-436F-8D79-687523DDCA27}" type="pres">
      <dgm:prSet presAssocID="{41D22512-0F5A-4A31-8BD6-C54AA8E78E64}" presName="horz1" presStyleCnt="0"/>
      <dgm:spPr/>
    </dgm:pt>
    <dgm:pt modelId="{4722B10E-0384-41EA-89F6-133C35240595}" type="pres">
      <dgm:prSet presAssocID="{41D22512-0F5A-4A31-8BD6-C54AA8E78E64}" presName="tx1" presStyleLbl="revTx" presStyleIdx="2" presStyleCnt="7"/>
      <dgm:spPr/>
    </dgm:pt>
    <dgm:pt modelId="{8EA20252-B327-4C93-8042-BEC67DA4D823}" type="pres">
      <dgm:prSet presAssocID="{41D22512-0F5A-4A31-8BD6-C54AA8E78E64}" presName="vert1" presStyleCnt="0"/>
      <dgm:spPr/>
    </dgm:pt>
    <dgm:pt modelId="{0C2C51BA-53FA-4B4E-A787-2375B8925BD3}" type="pres">
      <dgm:prSet presAssocID="{E826E280-B299-4DD8-A578-BC62A1DEC49C}" presName="thickLine" presStyleLbl="alignNode1" presStyleIdx="3" presStyleCnt="7"/>
      <dgm:spPr/>
    </dgm:pt>
    <dgm:pt modelId="{A0AD012A-B5E3-49EC-A2B6-C67F0DA94405}" type="pres">
      <dgm:prSet presAssocID="{E826E280-B299-4DD8-A578-BC62A1DEC49C}" presName="horz1" presStyleCnt="0"/>
      <dgm:spPr/>
    </dgm:pt>
    <dgm:pt modelId="{C0358642-91AE-429D-821C-0FB51706A260}" type="pres">
      <dgm:prSet presAssocID="{E826E280-B299-4DD8-A578-BC62A1DEC49C}" presName="tx1" presStyleLbl="revTx" presStyleIdx="3" presStyleCnt="7"/>
      <dgm:spPr/>
    </dgm:pt>
    <dgm:pt modelId="{2950EA6C-EE9C-4E3B-9015-33C89019D6AB}" type="pres">
      <dgm:prSet presAssocID="{E826E280-B299-4DD8-A578-BC62A1DEC49C}" presName="vert1" presStyleCnt="0"/>
      <dgm:spPr/>
    </dgm:pt>
    <dgm:pt modelId="{D078E610-A119-4792-BE6E-8FE6174C708A}" type="pres">
      <dgm:prSet presAssocID="{0CE1D4A3-A1E4-408F-ACEE-8B2C2D0752C6}" presName="thickLine" presStyleLbl="alignNode1" presStyleIdx="4" presStyleCnt="7"/>
      <dgm:spPr/>
    </dgm:pt>
    <dgm:pt modelId="{405405A4-389E-40D2-92AE-56CC2F509035}" type="pres">
      <dgm:prSet presAssocID="{0CE1D4A3-A1E4-408F-ACEE-8B2C2D0752C6}" presName="horz1" presStyleCnt="0"/>
      <dgm:spPr/>
    </dgm:pt>
    <dgm:pt modelId="{206D051F-3521-4847-B3C5-ACE997F007F3}" type="pres">
      <dgm:prSet presAssocID="{0CE1D4A3-A1E4-408F-ACEE-8B2C2D0752C6}" presName="tx1" presStyleLbl="revTx" presStyleIdx="4" presStyleCnt="7"/>
      <dgm:spPr/>
    </dgm:pt>
    <dgm:pt modelId="{3A59EE25-EF63-4569-93D8-4D7A4C95FFC8}" type="pres">
      <dgm:prSet presAssocID="{0CE1D4A3-A1E4-408F-ACEE-8B2C2D0752C6}" presName="vert1" presStyleCnt="0"/>
      <dgm:spPr/>
    </dgm:pt>
    <dgm:pt modelId="{F4AE232C-CD58-4807-8801-E2ED507A05AE}" type="pres">
      <dgm:prSet presAssocID="{FF3F95A6-3ED6-42EE-8427-F34CD0A0E3D1}" presName="thickLine" presStyleLbl="alignNode1" presStyleIdx="5" presStyleCnt="7"/>
      <dgm:spPr/>
    </dgm:pt>
    <dgm:pt modelId="{3B193BD9-F547-4412-92E5-5E19487DF0C2}" type="pres">
      <dgm:prSet presAssocID="{FF3F95A6-3ED6-42EE-8427-F34CD0A0E3D1}" presName="horz1" presStyleCnt="0"/>
      <dgm:spPr/>
    </dgm:pt>
    <dgm:pt modelId="{5269C7AF-705E-4BEE-936F-88A1686EDDE8}" type="pres">
      <dgm:prSet presAssocID="{FF3F95A6-3ED6-42EE-8427-F34CD0A0E3D1}" presName="tx1" presStyleLbl="revTx" presStyleIdx="5" presStyleCnt="7"/>
      <dgm:spPr/>
    </dgm:pt>
    <dgm:pt modelId="{095EEDBB-FDCC-496C-B8F7-179F7E5456BF}" type="pres">
      <dgm:prSet presAssocID="{FF3F95A6-3ED6-42EE-8427-F34CD0A0E3D1}" presName="vert1" presStyleCnt="0"/>
      <dgm:spPr/>
    </dgm:pt>
    <dgm:pt modelId="{DB2A0DB5-616D-4F91-8DBF-466F94A8A9CD}" type="pres">
      <dgm:prSet presAssocID="{854DAE22-54CC-4D09-8292-23D738022D65}" presName="thickLine" presStyleLbl="alignNode1" presStyleIdx="6" presStyleCnt="7"/>
      <dgm:spPr/>
    </dgm:pt>
    <dgm:pt modelId="{B17F673A-4CE0-4DD7-A2A4-2D001E12A8F4}" type="pres">
      <dgm:prSet presAssocID="{854DAE22-54CC-4D09-8292-23D738022D65}" presName="horz1" presStyleCnt="0"/>
      <dgm:spPr/>
    </dgm:pt>
    <dgm:pt modelId="{45B9E24D-D155-4259-B12E-5A1F94C1F1C0}" type="pres">
      <dgm:prSet presAssocID="{854DAE22-54CC-4D09-8292-23D738022D65}" presName="tx1" presStyleLbl="revTx" presStyleIdx="6" presStyleCnt="7"/>
      <dgm:spPr/>
    </dgm:pt>
    <dgm:pt modelId="{3065DD2E-579F-42D2-AA83-22636B5850FB}" type="pres">
      <dgm:prSet presAssocID="{854DAE22-54CC-4D09-8292-23D738022D65}" presName="vert1" presStyleCnt="0"/>
      <dgm:spPr/>
    </dgm:pt>
  </dgm:ptLst>
  <dgm:cxnLst>
    <dgm:cxn modelId="{9EDBBD19-8D99-4F35-B028-7EFF8CA95BDE}" type="presOf" srcId="{FF3F95A6-3ED6-42EE-8427-F34CD0A0E3D1}" destId="{5269C7AF-705E-4BEE-936F-88A1686EDDE8}" srcOrd="0" destOrd="0" presId="urn:microsoft.com/office/officeart/2008/layout/LinedList"/>
    <dgm:cxn modelId="{747B4328-EAFF-4B7C-9C68-AF15B3E93EF2}" srcId="{6C4D333E-0CAB-4269-B00D-7E9FCCCB45AC}" destId="{6ABF87AF-17A7-49BB-9DCE-695BC3E1148C}" srcOrd="1" destOrd="0" parTransId="{3726233B-4236-42D8-A786-41DCCB41A0DD}" sibTransId="{858F5E8A-48D2-4D01-805E-72190CC639B8}"/>
    <dgm:cxn modelId="{D2E0BF35-13E9-4B2E-82DF-CACDA653ABCD}" srcId="{6C4D333E-0CAB-4269-B00D-7E9FCCCB45AC}" destId="{E826E280-B299-4DD8-A578-BC62A1DEC49C}" srcOrd="3" destOrd="0" parTransId="{8A53DB67-C0A9-436B-873B-2C2F3AB0A91E}" sibTransId="{A2F5B646-4963-44B9-999A-F325B46379AB}"/>
    <dgm:cxn modelId="{AC330744-B55C-449C-A780-E812B8137990}" srcId="{6C4D333E-0CAB-4269-B00D-7E9FCCCB45AC}" destId="{1B3B0124-6AC0-4C9F-8455-216085111A13}" srcOrd="0" destOrd="0" parTransId="{47CA7696-1FD5-4889-A97A-E2B280044F2B}" sibTransId="{F52A8176-1DBE-4B46-9529-5B42FD571803}"/>
    <dgm:cxn modelId="{6254406C-7EA7-4425-BA64-E76DF6A4A72F}" srcId="{6C4D333E-0CAB-4269-B00D-7E9FCCCB45AC}" destId="{41D22512-0F5A-4A31-8BD6-C54AA8E78E64}" srcOrd="2" destOrd="0" parTransId="{CCE67B28-A0FF-496C-9F05-5E3CF3F85F47}" sibTransId="{D51589A1-3398-4C72-B5D8-64708BFAE051}"/>
    <dgm:cxn modelId="{348CA26C-740C-426E-BEB5-35AAEBCEEB43}" type="presOf" srcId="{6C4D333E-0CAB-4269-B00D-7E9FCCCB45AC}" destId="{C4614CB5-4918-4F7C-8F63-CFB3D0BCE905}" srcOrd="0" destOrd="0" presId="urn:microsoft.com/office/officeart/2008/layout/LinedList"/>
    <dgm:cxn modelId="{DD3ACF4D-197C-4997-94E0-677B7A59F79D}" type="presOf" srcId="{41D22512-0F5A-4A31-8BD6-C54AA8E78E64}" destId="{4722B10E-0384-41EA-89F6-133C35240595}" srcOrd="0" destOrd="0" presId="urn:microsoft.com/office/officeart/2008/layout/LinedList"/>
    <dgm:cxn modelId="{DB15CC53-7B9D-4CAE-ADFE-D9334F6B1FAE}" type="presOf" srcId="{6ABF87AF-17A7-49BB-9DCE-695BC3E1148C}" destId="{F389923D-CFAF-40E6-A9EE-32A27DD74B5D}" srcOrd="0" destOrd="0" presId="urn:microsoft.com/office/officeart/2008/layout/LinedList"/>
    <dgm:cxn modelId="{E126817C-E978-4115-A987-D9EE86C115B3}" srcId="{6C4D333E-0CAB-4269-B00D-7E9FCCCB45AC}" destId="{854DAE22-54CC-4D09-8292-23D738022D65}" srcOrd="6" destOrd="0" parTransId="{B7E232B4-DD81-4386-B9ED-1264ED13A842}" sibTransId="{38BB210A-E40B-4312-94C1-DAEB521D5AB6}"/>
    <dgm:cxn modelId="{95FDF17E-FB63-4901-B99E-276550F4A19A}" type="presOf" srcId="{E826E280-B299-4DD8-A578-BC62A1DEC49C}" destId="{C0358642-91AE-429D-821C-0FB51706A260}" srcOrd="0" destOrd="0" presId="urn:microsoft.com/office/officeart/2008/layout/LinedList"/>
    <dgm:cxn modelId="{AA2B8497-D45A-4937-A468-42E869A45258}" type="presOf" srcId="{854DAE22-54CC-4D09-8292-23D738022D65}" destId="{45B9E24D-D155-4259-B12E-5A1F94C1F1C0}" srcOrd="0" destOrd="0" presId="urn:microsoft.com/office/officeart/2008/layout/LinedList"/>
    <dgm:cxn modelId="{145E3A99-D956-4C67-AC08-3A0C11E1EF7B}" srcId="{6C4D333E-0CAB-4269-B00D-7E9FCCCB45AC}" destId="{0CE1D4A3-A1E4-408F-ACEE-8B2C2D0752C6}" srcOrd="4" destOrd="0" parTransId="{774C657F-08FB-4E40-B291-D22D86D41C8D}" sibTransId="{A1C5D8C1-310E-4E64-86AB-1029E35E89E6}"/>
    <dgm:cxn modelId="{662308A9-E713-43CE-98D1-D80DB56733D6}" srcId="{6C4D333E-0CAB-4269-B00D-7E9FCCCB45AC}" destId="{FF3F95A6-3ED6-42EE-8427-F34CD0A0E3D1}" srcOrd="5" destOrd="0" parTransId="{AB02F40C-5E75-4DE0-82B2-66DED79B0CFF}" sibTransId="{2A89B003-7092-43CB-B6B9-3B9A2332BD9C}"/>
    <dgm:cxn modelId="{1D0272BC-5DE5-4554-B1FF-852CF25A3BA6}" type="presOf" srcId="{1B3B0124-6AC0-4C9F-8455-216085111A13}" destId="{6D53F1FC-627F-42CB-8972-B4FFF8AEAD0B}" srcOrd="0" destOrd="0" presId="urn:microsoft.com/office/officeart/2008/layout/LinedList"/>
    <dgm:cxn modelId="{E7D5EEEF-8652-418A-B084-7B7DF3B321B6}" type="presOf" srcId="{0CE1D4A3-A1E4-408F-ACEE-8B2C2D0752C6}" destId="{206D051F-3521-4847-B3C5-ACE997F007F3}" srcOrd="0" destOrd="0" presId="urn:microsoft.com/office/officeart/2008/layout/LinedList"/>
    <dgm:cxn modelId="{204F0157-7D27-48EB-AD60-54E1309ACDCA}" type="presParOf" srcId="{C4614CB5-4918-4F7C-8F63-CFB3D0BCE905}" destId="{6721625E-8510-4BF8-BBBC-B1C4F1FA7C64}" srcOrd="0" destOrd="0" presId="urn:microsoft.com/office/officeart/2008/layout/LinedList"/>
    <dgm:cxn modelId="{AEA93C4C-18C0-486D-8572-06488297CCD8}" type="presParOf" srcId="{C4614CB5-4918-4F7C-8F63-CFB3D0BCE905}" destId="{8B114A3E-EC2F-4F52-A88B-2B3689B65B16}" srcOrd="1" destOrd="0" presId="urn:microsoft.com/office/officeart/2008/layout/LinedList"/>
    <dgm:cxn modelId="{30C2B999-59D9-47ED-A159-7BBB16B7C788}" type="presParOf" srcId="{8B114A3E-EC2F-4F52-A88B-2B3689B65B16}" destId="{6D53F1FC-627F-42CB-8972-B4FFF8AEAD0B}" srcOrd="0" destOrd="0" presId="urn:microsoft.com/office/officeart/2008/layout/LinedList"/>
    <dgm:cxn modelId="{DCBF5BA7-2F0B-4C8C-8AC5-BA4FA297F9CC}" type="presParOf" srcId="{8B114A3E-EC2F-4F52-A88B-2B3689B65B16}" destId="{76F28888-E258-4897-A6C1-7695D4121AFE}" srcOrd="1" destOrd="0" presId="urn:microsoft.com/office/officeart/2008/layout/LinedList"/>
    <dgm:cxn modelId="{E5E75A88-175A-4CAF-BD51-F4A4CDD22785}" type="presParOf" srcId="{C4614CB5-4918-4F7C-8F63-CFB3D0BCE905}" destId="{D1248C8A-7231-4E2E-869E-82928CEA12DB}" srcOrd="2" destOrd="0" presId="urn:microsoft.com/office/officeart/2008/layout/LinedList"/>
    <dgm:cxn modelId="{FC4C0E5F-2B9E-43D1-B107-454F1D90C23D}" type="presParOf" srcId="{C4614CB5-4918-4F7C-8F63-CFB3D0BCE905}" destId="{775E292E-7EEC-43C9-9B0F-2B8DA2C9A752}" srcOrd="3" destOrd="0" presId="urn:microsoft.com/office/officeart/2008/layout/LinedList"/>
    <dgm:cxn modelId="{D1F19715-BCF1-40BC-999B-34CC48421B1C}" type="presParOf" srcId="{775E292E-7EEC-43C9-9B0F-2B8DA2C9A752}" destId="{F389923D-CFAF-40E6-A9EE-32A27DD74B5D}" srcOrd="0" destOrd="0" presId="urn:microsoft.com/office/officeart/2008/layout/LinedList"/>
    <dgm:cxn modelId="{E5963A5B-53C8-455D-BE18-961070FAC25A}" type="presParOf" srcId="{775E292E-7EEC-43C9-9B0F-2B8DA2C9A752}" destId="{B452DD61-8D9F-4483-B98D-38A434C3BC66}" srcOrd="1" destOrd="0" presId="urn:microsoft.com/office/officeart/2008/layout/LinedList"/>
    <dgm:cxn modelId="{1068C573-5AD9-44DD-881C-E8FE8AB9DCA6}" type="presParOf" srcId="{C4614CB5-4918-4F7C-8F63-CFB3D0BCE905}" destId="{753D6299-AA70-4F12-8455-7C3304DB0D26}" srcOrd="4" destOrd="0" presId="urn:microsoft.com/office/officeart/2008/layout/LinedList"/>
    <dgm:cxn modelId="{BDBB4625-92C8-4069-ADF4-92D133A0AE84}" type="presParOf" srcId="{C4614CB5-4918-4F7C-8F63-CFB3D0BCE905}" destId="{E840579C-4DCE-436F-8D79-687523DDCA27}" srcOrd="5" destOrd="0" presId="urn:microsoft.com/office/officeart/2008/layout/LinedList"/>
    <dgm:cxn modelId="{42D26EAF-FAA0-4203-A76F-B9A53C05E7EB}" type="presParOf" srcId="{E840579C-4DCE-436F-8D79-687523DDCA27}" destId="{4722B10E-0384-41EA-89F6-133C35240595}" srcOrd="0" destOrd="0" presId="urn:microsoft.com/office/officeart/2008/layout/LinedList"/>
    <dgm:cxn modelId="{281BAB37-F546-428A-93BA-179D3A8CBD25}" type="presParOf" srcId="{E840579C-4DCE-436F-8D79-687523DDCA27}" destId="{8EA20252-B327-4C93-8042-BEC67DA4D823}" srcOrd="1" destOrd="0" presId="urn:microsoft.com/office/officeart/2008/layout/LinedList"/>
    <dgm:cxn modelId="{289A8852-9853-4807-9E8F-14F16E51A202}" type="presParOf" srcId="{C4614CB5-4918-4F7C-8F63-CFB3D0BCE905}" destId="{0C2C51BA-53FA-4B4E-A787-2375B8925BD3}" srcOrd="6" destOrd="0" presId="urn:microsoft.com/office/officeart/2008/layout/LinedList"/>
    <dgm:cxn modelId="{F857D1B2-B67D-4991-B167-DE240149B069}" type="presParOf" srcId="{C4614CB5-4918-4F7C-8F63-CFB3D0BCE905}" destId="{A0AD012A-B5E3-49EC-A2B6-C67F0DA94405}" srcOrd="7" destOrd="0" presId="urn:microsoft.com/office/officeart/2008/layout/LinedList"/>
    <dgm:cxn modelId="{D795A851-FA8A-44E7-90E8-93F0F751D983}" type="presParOf" srcId="{A0AD012A-B5E3-49EC-A2B6-C67F0DA94405}" destId="{C0358642-91AE-429D-821C-0FB51706A260}" srcOrd="0" destOrd="0" presId="urn:microsoft.com/office/officeart/2008/layout/LinedList"/>
    <dgm:cxn modelId="{0F6C4F6E-551F-44CA-AB6F-89AFFF76D315}" type="presParOf" srcId="{A0AD012A-B5E3-49EC-A2B6-C67F0DA94405}" destId="{2950EA6C-EE9C-4E3B-9015-33C89019D6AB}" srcOrd="1" destOrd="0" presId="urn:microsoft.com/office/officeart/2008/layout/LinedList"/>
    <dgm:cxn modelId="{6B33CF67-E501-42C6-9D2F-265671E58833}" type="presParOf" srcId="{C4614CB5-4918-4F7C-8F63-CFB3D0BCE905}" destId="{D078E610-A119-4792-BE6E-8FE6174C708A}" srcOrd="8" destOrd="0" presId="urn:microsoft.com/office/officeart/2008/layout/LinedList"/>
    <dgm:cxn modelId="{87024E44-9517-4C1A-B961-30A695D88C84}" type="presParOf" srcId="{C4614CB5-4918-4F7C-8F63-CFB3D0BCE905}" destId="{405405A4-389E-40D2-92AE-56CC2F509035}" srcOrd="9" destOrd="0" presId="urn:microsoft.com/office/officeart/2008/layout/LinedList"/>
    <dgm:cxn modelId="{D041A1A8-3BA1-48A5-A9BE-028C83BF23C0}" type="presParOf" srcId="{405405A4-389E-40D2-92AE-56CC2F509035}" destId="{206D051F-3521-4847-B3C5-ACE997F007F3}" srcOrd="0" destOrd="0" presId="urn:microsoft.com/office/officeart/2008/layout/LinedList"/>
    <dgm:cxn modelId="{DFA1A323-4FB8-4D7D-89F7-11E5AC519680}" type="presParOf" srcId="{405405A4-389E-40D2-92AE-56CC2F509035}" destId="{3A59EE25-EF63-4569-93D8-4D7A4C95FFC8}" srcOrd="1" destOrd="0" presId="urn:microsoft.com/office/officeart/2008/layout/LinedList"/>
    <dgm:cxn modelId="{D2AE7070-237E-4A5A-8161-673B4804E4D4}" type="presParOf" srcId="{C4614CB5-4918-4F7C-8F63-CFB3D0BCE905}" destId="{F4AE232C-CD58-4807-8801-E2ED507A05AE}" srcOrd="10" destOrd="0" presId="urn:microsoft.com/office/officeart/2008/layout/LinedList"/>
    <dgm:cxn modelId="{CD54ACBB-4BC8-42D8-867C-CBF972DC38B7}" type="presParOf" srcId="{C4614CB5-4918-4F7C-8F63-CFB3D0BCE905}" destId="{3B193BD9-F547-4412-92E5-5E19487DF0C2}" srcOrd="11" destOrd="0" presId="urn:microsoft.com/office/officeart/2008/layout/LinedList"/>
    <dgm:cxn modelId="{3B09855C-AE6F-47DE-AB05-ADC9D23F472F}" type="presParOf" srcId="{3B193BD9-F547-4412-92E5-5E19487DF0C2}" destId="{5269C7AF-705E-4BEE-936F-88A1686EDDE8}" srcOrd="0" destOrd="0" presId="urn:microsoft.com/office/officeart/2008/layout/LinedList"/>
    <dgm:cxn modelId="{6811A381-10F6-4C05-B6F5-5E32E9116DE4}" type="presParOf" srcId="{3B193BD9-F547-4412-92E5-5E19487DF0C2}" destId="{095EEDBB-FDCC-496C-B8F7-179F7E5456BF}" srcOrd="1" destOrd="0" presId="urn:microsoft.com/office/officeart/2008/layout/LinedList"/>
    <dgm:cxn modelId="{1B1D64BE-53C9-4314-871F-083BE2583FDB}" type="presParOf" srcId="{C4614CB5-4918-4F7C-8F63-CFB3D0BCE905}" destId="{DB2A0DB5-616D-4F91-8DBF-466F94A8A9CD}" srcOrd="12" destOrd="0" presId="urn:microsoft.com/office/officeart/2008/layout/LinedList"/>
    <dgm:cxn modelId="{195E5CA7-79E1-41D5-AA55-AA4040D89AEF}" type="presParOf" srcId="{C4614CB5-4918-4F7C-8F63-CFB3D0BCE905}" destId="{B17F673A-4CE0-4DD7-A2A4-2D001E12A8F4}" srcOrd="13" destOrd="0" presId="urn:microsoft.com/office/officeart/2008/layout/LinedList"/>
    <dgm:cxn modelId="{B911D988-D869-476E-A1B1-6855400EDEF9}" type="presParOf" srcId="{B17F673A-4CE0-4DD7-A2A4-2D001E12A8F4}" destId="{45B9E24D-D155-4259-B12E-5A1F94C1F1C0}" srcOrd="0" destOrd="0" presId="urn:microsoft.com/office/officeart/2008/layout/LinedList"/>
    <dgm:cxn modelId="{C078CA37-222C-4BB9-9FC7-25F0DB6AA3BF}" type="presParOf" srcId="{B17F673A-4CE0-4DD7-A2A4-2D001E12A8F4}" destId="{3065DD2E-579F-42D2-AA83-22636B5850F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35739F2-D94E-414C-A61F-415D8101947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12339C3-81BF-43AE-B778-FEE83640F5FA}">
      <dgm:prSet/>
      <dgm:spPr/>
      <dgm:t>
        <a:bodyPr/>
        <a:lstStyle/>
        <a:p>
          <a:r>
            <a:rPr lang="cs-CZ"/>
            <a:t>Int – skladuje pouze celá čísla </a:t>
          </a:r>
          <a:endParaRPr lang="en-US"/>
        </a:p>
      </dgm:t>
    </dgm:pt>
    <dgm:pt modelId="{0E41E188-B5F1-4F72-9E1E-CA68CA673CB5}" type="parTrans" cxnId="{26CA8A53-3336-47E5-B073-56D77B3759A7}">
      <dgm:prSet/>
      <dgm:spPr/>
      <dgm:t>
        <a:bodyPr/>
        <a:lstStyle/>
        <a:p>
          <a:endParaRPr lang="en-US"/>
        </a:p>
      </dgm:t>
    </dgm:pt>
    <dgm:pt modelId="{F4F36CA2-0EB0-41DA-9BD2-ADE6680D8615}" type="sibTrans" cxnId="{26CA8A53-3336-47E5-B073-56D77B3759A7}">
      <dgm:prSet/>
      <dgm:spPr/>
      <dgm:t>
        <a:bodyPr/>
        <a:lstStyle/>
        <a:p>
          <a:endParaRPr lang="en-US"/>
        </a:p>
      </dgm:t>
    </dgm:pt>
    <dgm:pt modelId="{8783D090-CFD6-4476-B0CA-5EA376810925}">
      <dgm:prSet/>
      <dgm:spPr/>
      <dgm:t>
        <a:bodyPr/>
        <a:lstStyle/>
        <a:p>
          <a:r>
            <a:rPr lang="cs-CZ"/>
            <a:t>Float – skladuje i desetinná čísla až po 7 desetinných míst</a:t>
          </a:r>
          <a:endParaRPr lang="en-US"/>
        </a:p>
      </dgm:t>
    </dgm:pt>
    <dgm:pt modelId="{E221D34D-C4C2-41FA-91B3-E81447E0EF8C}" type="parTrans" cxnId="{24592833-A224-42FC-A488-F248F5A29CBF}">
      <dgm:prSet/>
      <dgm:spPr/>
      <dgm:t>
        <a:bodyPr/>
        <a:lstStyle/>
        <a:p>
          <a:endParaRPr lang="en-US"/>
        </a:p>
      </dgm:t>
    </dgm:pt>
    <dgm:pt modelId="{11D72609-55FE-4000-AF9F-3CC7EAD55F3D}" type="sibTrans" cxnId="{24592833-A224-42FC-A488-F248F5A29CBF}">
      <dgm:prSet/>
      <dgm:spPr/>
      <dgm:t>
        <a:bodyPr/>
        <a:lstStyle/>
        <a:p>
          <a:endParaRPr lang="en-US"/>
        </a:p>
      </dgm:t>
    </dgm:pt>
    <dgm:pt modelId="{F9937AED-EFA7-4379-A383-9EB68D254142}">
      <dgm:prSet/>
      <dgm:spPr/>
      <dgm:t>
        <a:bodyPr/>
        <a:lstStyle/>
        <a:p>
          <a:r>
            <a:rPr lang="cs-CZ" dirty="0"/>
            <a:t>Double – skladuje i desetinná čísla až po 15 desetinných míst</a:t>
          </a:r>
          <a:endParaRPr lang="en-US" dirty="0"/>
        </a:p>
      </dgm:t>
    </dgm:pt>
    <dgm:pt modelId="{0A237CC7-68B0-43AC-AD97-598FC61D567D}" type="parTrans" cxnId="{0C077D59-2248-47D0-9277-D10DF46D0A30}">
      <dgm:prSet/>
      <dgm:spPr/>
      <dgm:t>
        <a:bodyPr/>
        <a:lstStyle/>
        <a:p>
          <a:endParaRPr lang="en-US"/>
        </a:p>
      </dgm:t>
    </dgm:pt>
    <dgm:pt modelId="{FC78A884-4E22-434D-B5A2-23C6F9B4ECEF}" type="sibTrans" cxnId="{0C077D59-2248-47D0-9277-D10DF46D0A30}">
      <dgm:prSet/>
      <dgm:spPr/>
      <dgm:t>
        <a:bodyPr/>
        <a:lstStyle/>
        <a:p>
          <a:endParaRPr lang="en-US"/>
        </a:p>
      </dgm:t>
    </dgm:pt>
    <dgm:pt modelId="{94FCFFCF-3364-479F-BDF4-9BA9404479EE}">
      <dgm:prSet/>
      <dgm:spPr/>
      <dgm:t>
        <a:bodyPr/>
        <a:lstStyle/>
        <a:p>
          <a:r>
            <a:rPr lang="cs-CZ"/>
            <a:t>Char  - ukládá jeden symbol či ASCII hodnotu</a:t>
          </a:r>
          <a:endParaRPr lang="en-US"/>
        </a:p>
      </dgm:t>
    </dgm:pt>
    <dgm:pt modelId="{446386D9-902C-4294-909E-F7FFB736CC54}" type="parTrans" cxnId="{DC903577-3A46-4A1A-99B7-D8A57EE359B1}">
      <dgm:prSet/>
      <dgm:spPr/>
      <dgm:t>
        <a:bodyPr/>
        <a:lstStyle/>
        <a:p>
          <a:endParaRPr lang="en-US"/>
        </a:p>
      </dgm:t>
    </dgm:pt>
    <dgm:pt modelId="{C0D30E8D-0D92-4F3F-B37E-BCA06375F048}" type="sibTrans" cxnId="{DC903577-3A46-4A1A-99B7-D8A57EE359B1}">
      <dgm:prSet/>
      <dgm:spPr/>
      <dgm:t>
        <a:bodyPr/>
        <a:lstStyle/>
        <a:p>
          <a:endParaRPr lang="en-US"/>
        </a:p>
      </dgm:t>
    </dgm:pt>
    <dgm:pt modelId="{87E84B36-B3ED-4346-A4D9-9ECE9231BD11}" type="pres">
      <dgm:prSet presAssocID="{035739F2-D94E-414C-A61F-415D8101947E}" presName="vert0" presStyleCnt="0">
        <dgm:presLayoutVars>
          <dgm:dir/>
          <dgm:animOne val="branch"/>
          <dgm:animLvl val="lvl"/>
        </dgm:presLayoutVars>
      </dgm:prSet>
      <dgm:spPr/>
    </dgm:pt>
    <dgm:pt modelId="{DCFD0904-4CA5-43D8-BB57-C5B0E191F2B3}" type="pres">
      <dgm:prSet presAssocID="{512339C3-81BF-43AE-B778-FEE83640F5FA}" presName="thickLine" presStyleLbl="alignNode1" presStyleIdx="0" presStyleCnt="4"/>
      <dgm:spPr/>
    </dgm:pt>
    <dgm:pt modelId="{F3FC65D0-92D2-48B8-90D0-D8B4EFE93481}" type="pres">
      <dgm:prSet presAssocID="{512339C3-81BF-43AE-B778-FEE83640F5FA}" presName="horz1" presStyleCnt="0"/>
      <dgm:spPr/>
    </dgm:pt>
    <dgm:pt modelId="{71789107-742C-4C20-AD5F-A5DBBEFB472B}" type="pres">
      <dgm:prSet presAssocID="{512339C3-81BF-43AE-B778-FEE83640F5FA}" presName="tx1" presStyleLbl="revTx" presStyleIdx="0" presStyleCnt="4"/>
      <dgm:spPr/>
    </dgm:pt>
    <dgm:pt modelId="{FCF3B4DA-F5FF-4013-BFC1-8FB820697611}" type="pres">
      <dgm:prSet presAssocID="{512339C3-81BF-43AE-B778-FEE83640F5FA}" presName="vert1" presStyleCnt="0"/>
      <dgm:spPr/>
    </dgm:pt>
    <dgm:pt modelId="{D727558D-40EE-4DAA-A5E3-B4CF3E2DDC4A}" type="pres">
      <dgm:prSet presAssocID="{8783D090-CFD6-4476-B0CA-5EA376810925}" presName="thickLine" presStyleLbl="alignNode1" presStyleIdx="1" presStyleCnt="4"/>
      <dgm:spPr/>
    </dgm:pt>
    <dgm:pt modelId="{D142F2D3-1D2A-44FE-8A4C-82CEB7C3CFB8}" type="pres">
      <dgm:prSet presAssocID="{8783D090-CFD6-4476-B0CA-5EA376810925}" presName="horz1" presStyleCnt="0"/>
      <dgm:spPr/>
    </dgm:pt>
    <dgm:pt modelId="{2F077E27-EBB5-4696-9D91-08A6A12563BC}" type="pres">
      <dgm:prSet presAssocID="{8783D090-CFD6-4476-B0CA-5EA376810925}" presName="tx1" presStyleLbl="revTx" presStyleIdx="1" presStyleCnt="4"/>
      <dgm:spPr/>
    </dgm:pt>
    <dgm:pt modelId="{F05DA178-45A2-47F3-9D69-1AB96909870A}" type="pres">
      <dgm:prSet presAssocID="{8783D090-CFD6-4476-B0CA-5EA376810925}" presName="vert1" presStyleCnt="0"/>
      <dgm:spPr/>
    </dgm:pt>
    <dgm:pt modelId="{B9EE75F8-B707-4946-9F68-6FE938526B2E}" type="pres">
      <dgm:prSet presAssocID="{F9937AED-EFA7-4379-A383-9EB68D254142}" presName="thickLine" presStyleLbl="alignNode1" presStyleIdx="2" presStyleCnt="4"/>
      <dgm:spPr/>
    </dgm:pt>
    <dgm:pt modelId="{CBF33134-2889-4BE6-8928-E9C887C4680B}" type="pres">
      <dgm:prSet presAssocID="{F9937AED-EFA7-4379-A383-9EB68D254142}" presName="horz1" presStyleCnt="0"/>
      <dgm:spPr/>
    </dgm:pt>
    <dgm:pt modelId="{851123C1-8D17-4557-9CCA-E24DEE4FEA15}" type="pres">
      <dgm:prSet presAssocID="{F9937AED-EFA7-4379-A383-9EB68D254142}" presName="tx1" presStyleLbl="revTx" presStyleIdx="2" presStyleCnt="4"/>
      <dgm:spPr/>
    </dgm:pt>
    <dgm:pt modelId="{153C39F0-6265-4BE4-BFDB-FE84E8E7F873}" type="pres">
      <dgm:prSet presAssocID="{F9937AED-EFA7-4379-A383-9EB68D254142}" presName="vert1" presStyleCnt="0"/>
      <dgm:spPr/>
    </dgm:pt>
    <dgm:pt modelId="{20C28B72-D504-4BFE-A6A7-DB230F599FEF}" type="pres">
      <dgm:prSet presAssocID="{94FCFFCF-3364-479F-BDF4-9BA9404479EE}" presName="thickLine" presStyleLbl="alignNode1" presStyleIdx="3" presStyleCnt="4"/>
      <dgm:spPr/>
    </dgm:pt>
    <dgm:pt modelId="{66C3738B-CB58-4CE1-AEA0-EDED2AED6D54}" type="pres">
      <dgm:prSet presAssocID="{94FCFFCF-3364-479F-BDF4-9BA9404479EE}" presName="horz1" presStyleCnt="0"/>
      <dgm:spPr/>
    </dgm:pt>
    <dgm:pt modelId="{905B42CE-2404-4A60-9DA7-5BD4DDA26C9E}" type="pres">
      <dgm:prSet presAssocID="{94FCFFCF-3364-479F-BDF4-9BA9404479EE}" presName="tx1" presStyleLbl="revTx" presStyleIdx="3" presStyleCnt="4"/>
      <dgm:spPr/>
    </dgm:pt>
    <dgm:pt modelId="{539B5986-7480-4421-8DE4-F3ED6A669A1D}" type="pres">
      <dgm:prSet presAssocID="{94FCFFCF-3364-479F-BDF4-9BA9404479EE}" presName="vert1" presStyleCnt="0"/>
      <dgm:spPr/>
    </dgm:pt>
  </dgm:ptLst>
  <dgm:cxnLst>
    <dgm:cxn modelId="{8AB46222-0F3D-4480-A18D-9ACEDFBF79E9}" type="presOf" srcId="{512339C3-81BF-43AE-B778-FEE83640F5FA}" destId="{71789107-742C-4C20-AD5F-A5DBBEFB472B}" srcOrd="0" destOrd="0" presId="urn:microsoft.com/office/officeart/2008/layout/LinedList"/>
    <dgm:cxn modelId="{24592833-A224-42FC-A488-F248F5A29CBF}" srcId="{035739F2-D94E-414C-A61F-415D8101947E}" destId="{8783D090-CFD6-4476-B0CA-5EA376810925}" srcOrd="1" destOrd="0" parTransId="{E221D34D-C4C2-41FA-91B3-E81447E0EF8C}" sibTransId="{11D72609-55FE-4000-AF9F-3CC7EAD55F3D}"/>
    <dgm:cxn modelId="{B3F9EA36-A80E-4134-9CA0-BCF46D7E6C35}" type="presOf" srcId="{94FCFFCF-3364-479F-BDF4-9BA9404479EE}" destId="{905B42CE-2404-4A60-9DA7-5BD4DDA26C9E}" srcOrd="0" destOrd="0" presId="urn:microsoft.com/office/officeart/2008/layout/LinedList"/>
    <dgm:cxn modelId="{26CA8A53-3336-47E5-B073-56D77B3759A7}" srcId="{035739F2-D94E-414C-A61F-415D8101947E}" destId="{512339C3-81BF-43AE-B778-FEE83640F5FA}" srcOrd="0" destOrd="0" parTransId="{0E41E188-B5F1-4F72-9E1E-CA68CA673CB5}" sibTransId="{F4F36CA2-0EB0-41DA-9BD2-ADE6680D8615}"/>
    <dgm:cxn modelId="{DC903577-3A46-4A1A-99B7-D8A57EE359B1}" srcId="{035739F2-D94E-414C-A61F-415D8101947E}" destId="{94FCFFCF-3364-479F-BDF4-9BA9404479EE}" srcOrd="3" destOrd="0" parTransId="{446386D9-902C-4294-909E-F7FFB736CC54}" sibTransId="{C0D30E8D-0D92-4F3F-B37E-BCA06375F048}"/>
    <dgm:cxn modelId="{0C077D59-2248-47D0-9277-D10DF46D0A30}" srcId="{035739F2-D94E-414C-A61F-415D8101947E}" destId="{F9937AED-EFA7-4379-A383-9EB68D254142}" srcOrd="2" destOrd="0" parTransId="{0A237CC7-68B0-43AC-AD97-598FC61D567D}" sibTransId="{FC78A884-4E22-434D-B5A2-23C6F9B4ECEF}"/>
    <dgm:cxn modelId="{014FE79A-946D-4BC9-B240-9750746D9F62}" type="presOf" srcId="{035739F2-D94E-414C-A61F-415D8101947E}" destId="{87E84B36-B3ED-4346-A4D9-9ECE9231BD11}" srcOrd="0" destOrd="0" presId="urn:microsoft.com/office/officeart/2008/layout/LinedList"/>
    <dgm:cxn modelId="{DD796FDB-8EDA-4D56-8191-2D044BEF8124}" type="presOf" srcId="{8783D090-CFD6-4476-B0CA-5EA376810925}" destId="{2F077E27-EBB5-4696-9D91-08A6A12563BC}" srcOrd="0" destOrd="0" presId="urn:microsoft.com/office/officeart/2008/layout/LinedList"/>
    <dgm:cxn modelId="{3CF256EE-87AF-4BC0-BA22-71E52BECBCE8}" type="presOf" srcId="{F9937AED-EFA7-4379-A383-9EB68D254142}" destId="{851123C1-8D17-4557-9CCA-E24DEE4FEA15}" srcOrd="0" destOrd="0" presId="urn:microsoft.com/office/officeart/2008/layout/LinedList"/>
    <dgm:cxn modelId="{FEC9E388-2BE7-4A54-8D04-6CED4AF53906}" type="presParOf" srcId="{87E84B36-B3ED-4346-A4D9-9ECE9231BD11}" destId="{DCFD0904-4CA5-43D8-BB57-C5B0E191F2B3}" srcOrd="0" destOrd="0" presId="urn:microsoft.com/office/officeart/2008/layout/LinedList"/>
    <dgm:cxn modelId="{3C30E985-B1B3-4D5D-B80B-BA82C9B764D4}" type="presParOf" srcId="{87E84B36-B3ED-4346-A4D9-9ECE9231BD11}" destId="{F3FC65D0-92D2-48B8-90D0-D8B4EFE93481}" srcOrd="1" destOrd="0" presId="urn:microsoft.com/office/officeart/2008/layout/LinedList"/>
    <dgm:cxn modelId="{8CFA75D1-05E5-409D-B65B-2C8D2F12D894}" type="presParOf" srcId="{F3FC65D0-92D2-48B8-90D0-D8B4EFE93481}" destId="{71789107-742C-4C20-AD5F-A5DBBEFB472B}" srcOrd="0" destOrd="0" presId="urn:microsoft.com/office/officeart/2008/layout/LinedList"/>
    <dgm:cxn modelId="{8BD307C1-CF08-4965-898D-4F4994A44F78}" type="presParOf" srcId="{F3FC65D0-92D2-48B8-90D0-D8B4EFE93481}" destId="{FCF3B4DA-F5FF-4013-BFC1-8FB820697611}" srcOrd="1" destOrd="0" presId="urn:microsoft.com/office/officeart/2008/layout/LinedList"/>
    <dgm:cxn modelId="{5EF4484B-5D64-4F8D-B4A8-262DDBC2442A}" type="presParOf" srcId="{87E84B36-B3ED-4346-A4D9-9ECE9231BD11}" destId="{D727558D-40EE-4DAA-A5E3-B4CF3E2DDC4A}" srcOrd="2" destOrd="0" presId="urn:microsoft.com/office/officeart/2008/layout/LinedList"/>
    <dgm:cxn modelId="{B289402F-C7DD-40C3-AEF2-1B9982BA3452}" type="presParOf" srcId="{87E84B36-B3ED-4346-A4D9-9ECE9231BD11}" destId="{D142F2D3-1D2A-44FE-8A4C-82CEB7C3CFB8}" srcOrd="3" destOrd="0" presId="urn:microsoft.com/office/officeart/2008/layout/LinedList"/>
    <dgm:cxn modelId="{A46C1102-5CD8-4F44-A7D4-0F7FF377D423}" type="presParOf" srcId="{D142F2D3-1D2A-44FE-8A4C-82CEB7C3CFB8}" destId="{2F077E27-EBB5-4696-9D91-08A6A12563BC}" srcOrd="0" destOrd="0" presId="urn:microsoft.com/office/officeart/2008/layout/LinedList"/>
    <dgm:cxn modelId="{A3B6ABA0-4B53-47EC-85E8-3E20682E1867}" type="presParOf" srcId="{D142F2D3-1D2A-44FE-8A4C-82CEB7C3CFB8}" destId="{F05DA178-45A2-47F3-9D69-1AB96909870A}" srcOrd="1" destOrd="0" presId="urn:microsoft.com/office/officeart/2008/layout/LinedList"/>
    <dgm:cxn modelId="{59F07F0A-834E-4559-8894-CF2C2E8BB03D}" type="presParOf" srcId="{87E84B36-B3ED-4346-A4D9-9ECE9231BD11}" destId="{B9EE75F8-B707-4946-9F68-6FE938526B2E}" srcOrd="4" destOrd="0" presId="urn:microsoft.com/office/officeart/2008/layout/LinedList"/>
    <dgm:cxn modelId="{348A4D9D-1392-4998-ABAD-54B1764F4DA7}" type="presParOf" srcId="{87E84B36-B3ED-4346-A4D9-9ECE9231BD11}" destId="{CBF33134-2889-4BE6-8928-E9C887C4680B}" srcOrd="5" destOrd="0" presId="urn:microsoft.com/office/officeart/2008/layout/LinedList"/>
    <dgm:cxn modelId="{3F113C5A-B9AB-48FE-82B3-4D667589F91E}" type="presParOf" srcId="{CBF33134-2889-4BE6-8928-E9C887C4680B}" destId="{851123C1-8D17-4557-9CCA-E24DEE4FEA15}" srcOrd="0" destOrd="0" presId="urn:microsoft.com/office/officeart/2008/layout/LinedList"/>
    <dgm:cxn modelId="{ADDFCC37-68A9-4819-B419-6212CAA7CEFC}" type="presParOf" srcId="{CBF33134-2889-4BE6-8928-E9C887C4680B}" destId="{153C39F0-6265-4BE4-BFDB-FE84E8E7F873}" srcOrd="1" destOrd="0" presId="urn:microsoft.com/office/officeart/2008/layout/LinedList"/>
    <dgm:cxn modelId="{C05D2B4B-C6E5-47DD-9950-82999697A444}" type="presParOf" srcId="{87E84B36-B3ED-4346-A4D9-9ECE9231BD11}" destId="{20C28B72-D504-4BFE-A6A7-DB230F599FEF}" srcOrd="6" destOrd="0" presId="urn:microsoft.com/office/officeart/2008/layout/LinedList"/>
    <dgm:cxn modelId="{FFEC7E75-D528-4738-B467-CAFD2E943F24}" type="presParOf" srcId="{87E84B36-B3ED-4346-A4D9-9ECE9231BD11}" destId="{66C3738B-CB58-4CE1-AEA0-EDED2AED6D54}" srcOrd="7" destOrd="0" presId="urn:microsoft.com/office/officeart/2008/layout/LinedList"/>
    <dgm:cxn modelId="{E427BED1-5036-4B60-AB2F-48B7155E0B2E}" type="presParOf" srcId="{66C3738B-CB58-4CE1-AEA0-EDED2AED6D54}" destId="{905B42CE-2404-4A60-9DA7-5BD4DDA26C9E}" srcOrd="0" destOrd="0" presId="urn:microsoft.com/office/officeart/2008/layout/LinedList"/>
    <dgm:cxn modelId="{4578893C-E9D9-4203-A2DE-7FD96BC46D0D}" type="presParOf" srcId="{66C3738B-CB58-4CE1-AEA0-EDED2AED6D54}" destId="{539B5986-7480-4421-8DE4-F3ED6A669A1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13C2A8F-3F5C-476B-8AC9-533864BFAA7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0D10C9A-A4CB-4302-8D9D-3F5ACE210271}">
      <dgm:prSet/>
      <dgm:spPr/>
      <dgm:t>
        <a:bodyPr/>
        <a:lstStyle/>
        <a:p>
          <a:r>
            <a:rPr lang="cs-CZ" dirty="0"/>
            <a:t>Velmi dobrý jazyk pro programátory sofistikovaných software systémů</a:t>
          </a:r>
          <a:endParaRPr lang="en-US" dirty="0"/>
        </a:p>
      </dgm:t>
    </dgm:pt>
    <dgm:pt modelId="{D537446A-073B-4440-A1D2-023FA71FA3F2}" type="parTrans" cxnId="{5BDCE77A-A2F9-4C03-80F9-431DC283E4A9}">
      <dgm:prSet/>
      <dgm:spPr/>
      <dgm:t>
        <a:bodyPr/>
        <a:lstStyle/>
        <a:p>
          <a:endParaRPr lang="en-US"/>
        </a:p>
      </dgm:t>
    </dgm:pt>
    <dgm:pt modelId="{5A9777AD-FB0C-403C-96D0-27CC6F1C4064}" type="sibTrans" cxnId="{5BDCE77A-A2F9-4C03-80F9-431DC283E4A9}">
      <dgm:prSet/>
      <dgm:spPr/>
      <dgm:t>
        <a:bodyPr/>
        <a:lstStyle/>
        <a:p>
          <a:endParaRPr lang="en-US"/>
        </a:p>
      </dgm:t>
    </dgm:pt>
    <dgm:pt modelId="{ADF2D388-45D8-423E-94FD-4116EE1040EA}">
      <dgm:prSet/>
      <dgm:spPr/>
      <dgm:t>
        <a:bodyPr/>
        <a:lstStyle/>
        <a:p>
          <a:r>
            <a:rPr lang="cs-CZ"/>
            <a:t>Je velmi čitelný a lehký na naučení</a:t>
          </a:r>
          <a:endParaRPr lang="en-US"/>
        </a:p>
      </dgm:t>
    </dgm:pt>
    <dgm:pt modelId="{4702A1EC-22D8-42F8-8571-E3BBB611AD46}" type="parTrans" cxnId="{36ED627E-667E-41A8-8006-33CE449C307C}">
      <dgm:prSet/>
      <dgm:spPr/>
      <dgm:t>
        <a:bodyPr/>
        <a:lstStyle/>
        <a:p>
          <a:endParaRPr lang="en-US"/>
        </a:p>
      </dgm:t>
    </dgm:pt>
    <dgm:pt modelId="{3EFFDCD0-226D-438A-B623-A2E1CF34A1A7}" type="sibTrans" cxnId="{36ED627E-667E-41A8-8006-33CE449C307C}">
      <dgm:prSet/>
      <dgm:spPr/>
      <dgm:t>
        <a:bodyPr/>
        <a:lstStyle/>
        <a:p>
          <a:endParaRPr lang="en-US"/>
        </a:p>
      </dgm:t>
    </dgm:pt>
    <dgm:pt modelId="{D1DD9A3D-8445-4DCC-9EE8-B5F532C7FCA1}">
      <dgm:prSet/>
      <dgm:spPr/>
      <dgm:t>
        <a:bodyPr/>
        <a:lstStyle/>
        <a:p>
          <a:r>
            <a:rPr lang="cs-CZ" dirty="0"/>
            <a:t>Je rychlý a účinný</a:t>
          </a:r>
          <a:endParaRPr lang="en-US" dirty="0"/>
        </a:p>
      </dgm:t>
    </dgm:pt>
    <dgm:pt modelId="{BDBB39E7-F794-48DB-A9C9-5C3FA9FD723D}" type="parTrans" cxnId="{30D3013C-16C9-4C7F-A9B4-9478E3E327D1}">
      <dgm:prSet/>
      <dgm:spPr/>
      <dgm:t>
        <a:bodyPr/>
        <a:lstStyle/>
        <a:p>
          <a:endParaRPr lang="en-US"/>
        </a:p>
      </dgm:t>
    </dgm:pt>
    <dgm:pt modelId="{708EC954-949D-4CEB-AC2E-1340D3524CE7}" type="sibTrans" cxnId="{30D3013C-16C9-4C7F-A9B4-9478E3E327D1}">
      <dgm:prSet/>
      <dgm:spPr/>
      <dgm:t>
        <a:bodyPr/>
        <a:lstStyle/>
        <a:p>
          <a:endParaRPr lang="en-US"/>
        </a:p>
      </dgm:t>
    </dgm:pt>
    <dgm:pt modelId="{D202FABA-0E44-414D-8460-153A065ED1F9}">
      <dgm:prSet/>
      <dgm:spPr/>
      <dgm:t>
        <a:bodyPr/>
        <a:lstStyle/>
        <a:p>
          <a:r>
            <a:rPr lang="cs-CZ"/>
            <a:t>Je přenosný</a:t>
          </a:r>
          <a:endParaRPr lang="en-US"/>
        </a:p>
      </dgm:t>
    </dgm:pt>
    <dgm:pt modelId="{61E68734-24F9-4680-A56C-439E5B67A644}" type="parTrans" cxnId="{71212A5D-CC4D-45D0-88C8-F3F89069225D}">
      <dgm:prSet/>
      <dgm:spPr/>
      <dgm:t>
        <a:bodyPr/>
        <a:lstStyle/>
        <a:p>
          <a:endParaRPr lang="en-US"/>
        </a:p>
      </dgm:t>
    </dgm:pt>
    <dgm:pt modelId="{6E2E72A1-BCB9-44D8-874B-D3C4091C5972}" type="sibTrans" cxnId="{71212A5D-CC4D-45D0-88C8-F3F89069225D}">
      <dgm:prSet/>
      <dgm:spPr/>
      <dgm:t>
        <a:bodyPr/>
        <a:lstStyle/>
        <a:p>
          <a:endParaRPr lang="en-US"/>
        </a:p>
      </dgm:t>
    </dgm:pt>
    <dgm:pt modelId="{4BE056CB-90AE-4E41-8FBB-45473AF42737}" type="pres">
      <dgm:prSet presAssocID="{C13C2A8F-3F5C-476B-8AC9-533864BFAA77}" presName="vert0" presStyleCnt="0">
        <dgm:presLayoutVars>
          <dgm:dir/>
          <dgm:animOne val="branch"/>
          <dgm:animLvl val="lvl"/>
        </dgm:presLayoutVars>
      </dgm:prSet>
      <dgm:spPr/>
    </dgm:pt>
    <dgm:pt modelId="{2D2EF8E3-A643-4FBB-AE79-0385F3700C80}" type="pres">
      <dgm:prSet presAssocID="{B0D10C9A-A4CB-4302-8D9D-3F5ACE210271}" presName="thickLine" presStyleLbl="alignNode1" presStyleIdx="0" presStyleCnt="4"/>
      <dgm:spPr/>
    </dgm:pt>
    <dgm:pt modelId="{9BF0CE60-F1D9-4147-B70E-6037593612D6}" type="pres">
      <dgm:prSet presAssocID="{B0D10C9A-A4CB-4302-8D9D-3F5ACE210271}" presName="horz1" presStyleCnt="0"/>
      <dgm:spPr/>
    </dgm:pt>
    <dgm:pt modelId="{31AEF5FE-9DB7-44F4-A1F4-B3FD6307EE08}" type="pres">
      <dgm:prSet presAssocID="{B0D10C9A-A4CB-4302-8D9D-3F5ACE210271}" presName="tx1" presStyleLbl="revTx" presStyleIdx="0" presStyleCnt="4"/>
      <dgm:spPr/>
    </dgm:pt>
    <dgm:pt modelId="{FAE95AD4-442C-4F30-BB35-C88AE5CCC7D2}" type="pres">
      <dgm:prSet presAssocID="{B0D10C9A-A4CB-4302-8D9D-3F5ACE210271}" presName="vert1" presStyleCnt="0"/>
      <dgm:spPr/>
    </dgm:pt>
    <dgm:pt modelId="{4E4D36BB-FC1D-4906-ABE7-86FFA2D9D619}" type="pres">
      <dgm:prSet presAssocID="{ADF2D388-45D8-423E-94FD-4116EE1040EA}" presName="thickLine" presStyleLbl="alignNode1" presStyleIdx="1" presStyleCnt="4"/>
      <dgm:spPr/>
    </dgm:pt>
    <dgm:pt modelId="{6600E0F1-F069-4173-B959-60F595BDB504}" type="pres">
      <dgm:prSet presAssocID="{ADF2D388-45D8-423E-94FD-4116EE1040EA}" presName="horz1" presStyleCnt="0"/>
      <dgm:spPr/>
    </dgm:pt>
    <dgm:pt modelId="{69D5A59A-8F32-49F4-9C6D-EF5D9B00F56D}" type="pres">
      <dgm:prSet presAssocID="{ADF2D388-45D8-423E-94FD-4116EE1040EA}" presName="tx1" presStyleLbl="revTx" presStyleIdx="1" presStyleCnt="4"/>
      <dgm:spPr/>
    </dgm:pt>
    <dgm:pt modelId="{D42BB65A-0A69-4A88-BD5A-28E77C132892}" type="pres">
      <dgm:prSet presAssocID="{ADF2D388-45D8-423E-94FD-4116EE1040EA}" presName="vert1" presStyleCnt="0"/>
      <dgm:spPr/>
    </dgm:pt>
    <dgm:pt modelId="{1387FBDF-40A4-4565-A75A-793F686E5E31}" type="pres">
      <dgm:prSet presAssocID="{D1DD9A3D-8445-4DCC-9EE8-B5F532C7FCA1}" presName="thickLine" presStyleLbl="alignNode1" presStyleIdx="2" presStyleCnt="4"/>
      <dgm:spPr/>
    </dgm:pt>
    <dgm:pt modelId="{0B6C4DB9-F8B0-41EF-8393-4C68F88814EF}" type="pres">
      <dgm:prSet presAssocID="{D1DD9A3D-8445-4DCC-9EE8-B5F532C7FCA1}" presName="horz1" presStyleCnt="0"/>
      <dgm:spPr/>
    </dgm:pt>
    <dgm:pt modelId="{6BCBF440-1193-45BA-AD15-47A255E971EF}" type="pres">
      <dgm:prSet presAssocID="{D1DD9A3D-8445-4DCC-9EE8-B5F532C7FCA1}" presName="tx1" presStyleLbl="revTx" presStyleIdx="2" presStyleCnt="4"/>
      <dgm:spPr/>
    </dgm:pt>
    <dgm:pt modelId="{7A88FABE-6320-4ED3-9174-9E38538E02C9}" type="pres">
      <dgm:prSet presAssocID="{D1DD9A3D-8445-4DCC-9EE8-B5F532C7FCA1}" presName="vert1" presStyleCnt="0"/>
      <dgm:spPr/>
    </dgm:pt>
    <dgm:pt modelId="{16166C92-6AC4-4A3D-9AA1-ADD32C55614C}" type="pres">
      <dgm:prSet presAssocID="{D202FABA-0E44-414D-8460-153A065ED1F9}" presName="thickLine" presStyleLbl="alignNode1" presStyleIdx="3" presStyleCnt="4"/>
      <dgm:spPr/>
    </dgm:pt>
    <dgm:pt modelId="{70D48B9C-8354-45F8-A425-403EFAF71ECA}" type="pres">
      <dgm:prSet presAssocID="{D202FABA-0E44-414D-8460-153A065ED1F9}" presName="horz1" presStyleCnt="0"/>
      <dgm:spPr/>
    </dgm:pt>
    <dgm:pt modelId="{0CD52AAA-8C59-407E-9118-156C0555611E}" type="pres">
      <dgm:prSet presAssocID="{D202FABA-0E44-414D-8460-153A065ED1F9}" presName="tx1" presStyleLbl="revTx" presStyleIdx="3" presStyleCnt="4"/>
      <dgm:spPr/>
    </dgm:pt>
    <dgm:pt modelId="{18A731B7-C7CC-4AAD-9462-E947A6130B4A}" type="pres">
      <dgm:prSet presAssocID="{D202FABA-0E44-414D-8460-153A065ED1F9}" presName="vert1" presStyleCnt="0"/>
      <dgm:spPr/>
    </dgm:pt>
  </dgm:ptLst>
  <dgm:cxnLst>
    <dgm:cxn modelId="{30D3013C-16C9-4C7F-A9B4-9478E3E327D1}" srcId="{C13C2A8F-3F5C-476B-8AC9-533864BFAA77}" destId="{D1DD9A3D-8445-4DCC-9EE8-B5F532C7FCA1}" srcOrd="2" destOrd="0" parTransId="{BDBB39E7-F794-48DB-A9C9-5C3FA9FD723D}" sibTransId="{708EC954-949D-4CEB-AC2E-1340D3524CE7}"/>
    <dgm:cxn modelId="{71212A5D-CC4D-45D0-88C8-F3F89069225D}" srcId="{C13C2A8F-3F5C-476B-8AC9-533864BFAA77}" destId="{D202FABA-0E44-414D-8460-153A065ED1F9}" srcOrd="3" destOrd="0" parTransId="{61E68734-24F9-4680-A56C-439E5B67A644}" sibTransId="{6E2E72A1-BCB9-44D8-874B-D3C4091C5972}"/>
    <dgm:cxn modelId="{A1557877-D351-4170-A2B6-831F9AE667D5}" type="presOf" srcId="{C13C2A8F-3F5C-476B-8AC9-533864BFAA77}" destId="{4BE056CB-90AE-4E41-8FBB-45473AF42737}" srcOrd="0" destOrd="0" presId="urn:microsoft.com/office/officeart/2008/layout/LinedList"/>
    <dgm:cxn modelId="{5BDCE77A-A2F9-4C03-80F9-431DC283E4A9}" srcId="{C13C2A8F-3F5C-476B-8AC9-533864BFAA77}" destId="{B0D10C9A-A4CB-4302-8D9D-3F5ACE210271}" srcOrd="0" destOrd="0" parTransId="{D537446A-073B-4440-A1D2-023FA71FA3F2}" sibTransId="{5A9777AD-FB0C-403C-96D0-27CC6F1C4064}"/>
    <dgm:cxn modelId="{7E20707D-4125-4F49-A1D9-65A0736BA747}" type="presOf" srcId="{D202FABA-0E44-414D-8460-153A065ED1F9}" destId="{0CD52AAA-8C59-407E-9118-156C0555611E}" srcOrd="0" destOrd="0" presId="urn:microsoft.com/office/officeart/2008/layout/LinedList"/>
    <dgm:cxn modelId="{36ED627E-667E-41A8-8006-33CE449C307C}" srcId="{C13C2A8F-3F5C-476B-8AC9-533864BFAA77}" destId="{ADF2D388-45D8-423E-94FD-4116EE1040EA}" srcOrd="1" destOrd="0" parTransId="{4702A1EC-22D8-42F8-8571-E3BBB611AD46}" sibTransId="{3EFFDCD0-226D-438A-B623-A2E1CF34A1A7}"/>
    <dgm:cxn modelId="{59E05887-2619-4859-8B57-F71CB6F18E00}" type="presOf" srcId="{D1DD9A3D-8445-4DCC-9EE8-B5F532C7FCA1}" destId="{6BCBF440-1193-45BA-AD15-47A255E971EF}" srcOrd="0" destOrd="0" presId="urn:microsoft.com/office/officeart/2008/layout/LinedList"/>
    <dgm:cxn modelId="{F3D34BBB-9ED6-4A17-919D-05A77510195C}" type="presOf" srcId="{B0D10C9A-A4CB-4302-8D9D-3F5ACE210271}" destId="{31AEF5FE-9DB7-44F4-A1F4-B3FD6307EE08}" srcOrd="0" destOrd="0" presId="urn:microsoft.com/office/officeart/2008/layout/LinedList"/>
    <dgm:cxn modelId="{70983BD0-20C2-456C-BB2F-9E8A92A21506}" type="presOf" srcId="{ADF2D388-45D8-423E-94FD-4116EE1040EA}" destId="{69D5A59A-8F32-49F4-9C6D-EF5D9B00F56D}" srcOrd="0" destOrd="0" presId="urn:microsoft.com/office/officeart/2008/layout/LinedList"/>
    <dgm:cxn modelId="{A7133B74-7C27-4287-B868-542C32598019}" type="presParOf" srcId="{4BE056CB-90AE-4E41-8FBB-45473AF42737}" destId="{2D2EF8E3-A643-4FBB-AE79-0385F3700C80}" srcOrd="0" destOrd="0" presId="urn:microsoft.com/office/officeart/2008/layout/LinedList"/>
    <dgm:cxn modelId="{CDBA02A9-AEB6-40FF-931A-70779C6A5708}" type="presParOf" srcId="{4BE056CB-90AE-4E41-8FBB-45473AF42737}" destId="{9BF0CE60-F1D9-4147-B70E-6037593612D6}" srcOrd="1" destOrd="0" presId="urn:microsoft.com/office/officeart/2008/layout/LinedList"/>
    <dgm:cxn modelId="{CFE7A56E-803E-4D4B-93A5-EC28D6E00748}" type="presParOf" srcId="{9BF0CE60-F1D9-4147-B70E-6037593612D6}" destId="{31AEF5FE-9DB7-44F4-A1F4-B3FD6307EE08}" srcOrd="0" destOrd="0" presId="urn:microsoft.com/office/officeart/2008/layout/LinedList"/>
    <dgm:cxn modelId="{983BE1EE-3164-442A-BA7C-4BA926C3CC2F}" type="presParOf" srcId="{9BF0CE60-F1D9-4147-B70E-6037593612D6}" destId="{FAE95AD4-442C-4F30-BB35-C88AE5CCC7D2}" srcOrd="1" destOrd="0" presId="urn:microsoft.com/office/officeart/2008/layout/LinedList"/>
    <dgm:cxn modelId="{03A5AC2A-1F57-4B1A-B2F8-4AEBA68A9E4E}" type="presParOf" srcId="{4BE056CB-90AE-4E41-8FBB-45473AF42737}" destId="{4E4D36BB-FC1D-4906-ABE7-86FFA2D9D619}" srcOrd="2" destOrd="0" presId="urn:microsoft.com/office/officeart/2008/layout/LinedList"/>
    <dgm:cxn modelId="{86DC9CF5-10C8-4165-ADDC-D2DB40FFCAC3}" type="presParOf" srcId="{4BE056CB-90AE-4E41-8FBB-45473AF42737}" destId="{6600E0F1-F069-4173-B959-60F595BDB504}" srcOrd="3" destOrd="0" presId="urn:microsoft.com/office/officeart/2008/layout/LinedList"/>
    <dgm:cxn modelId="{B23223EB-BD85-48E2-A319-533E81BA567D}" type="presParOf" srcId="{6600E0F1-F069-4173-B959-60F595BDB504}" destId="{69D5A59A-8F32-49F4-9C6D-EF5D9B00F56D}" srcOrd="0" destOrd="0" presId="urn:microsoft.com/office/officeart/2008/layout/LinedList"/>
    <dgm:cxn modelId="{21A089A2-DEE2-4B65-8356-40C2EFD53722}" type="presParOf" srcId="{6600E0F1-F069-4173-B959-60F595BDB504}" destId="{D42BB65A-0A69-4A88-BD5A-28E77C132892}" srcOrd="1" destOrd="0" presId="urn:microsoft.com/office/officeart/2008/layout/LinedList"/>
    <dgm:cxn modelId="{68F816FD-43FC-4A70-9EC0-CB7E6A4D83F2}" type="presParOf" srcId="{4BE056CB-90AE-4E41-8FBB-45473AF42737}" destId="{1387FBDF-40A4-4565-A75A-793F686E5E31}" srcOrd="4" destOrd="0" presId="urn:microsoft.com/office/officeart/2008/layout/LinedList"/>
    <dgm:cxn modelId="{B0C421B0-C32A-4C4B-9141-3FADAF213B81}" type="presParOf" srcId="{4BE056CB-90AE-4E41-8FBB-45473AF42737}" destId="{0B6C4DB9-F8B0-41EF-8393-4C68F88814EF}" srcOrd="5" destOrd="0" presId="urn:microsoft.com/office/officeart/2008/layout/LinedList"/>
    <dgm:cxn modelId="{84FE427E-0EAA-42E1-BCDA-93B33B1C9A71}" type="presParOf" srcId="{0B6C4DB9-F8B0-41EF-8393-4C68F88814EF}" destId="{6BCBF440-1193-45BA-AD15-47A255E971EF}" srcOrd="0" destOrd="0" presId="urn:microsoft.com/office/officeart/2008/layout/LinedList"/>
    <dgm:cxn modelId="{A90C40A4-4346-4B9B-B491-0B818AE0E5CC}" type="presParOf" srcId="{0B6C4DB9-F8B0-41EF-8393-4C68F88814EF}" destId="{7A88FABE-6320-4ED3-9174-9E38538E02C9}" srcOrd="1" destOrd="0" presId="urn:microsoft.com/office/officeart/2008/layout/LinedList"/>
    <dgm:cxn modelId="{AA03ECE0-7C5D-4940-990D-7146BD688238}" type="presParOf" srcId="{4BE056CB-90AE-4E41-8FBB-45473AF42737}" destId="{16166C92-6AC4-4A3D-9AA1-ADD32C55614C}" srcOrd="6" destOrd="0" presId="urn:microsoft.com/office/officeart/2008/layout/LinedList"/>
    <dgm:cxn modelId="{1A269AAC-BDB5-4BA1-B839-9C336A557DCD}" type="presParOf" srcId="{4BE056CB-90AE-4E41-8FBB-45473AF42737}" destId="{70D48B9C-8354-45F8-A425-403EFAF71ECA}" srcOrd="7" destOrd="0" presId="urn:microsoft.com/office/officeart/2008/layout/LinedList"/>
    <dgm:cxn modelId="{CAEF86A2-4803-4588-B25E-523C3D2DECB0}" type="presParOf" srcId="{70D48B9C-8354-45F8-A425-403EFAF71ECA}" destId="{0CD52AAA-8C59-407E-9118-156C0555611E}" srcOrd="0" destOrd="0" presId="urn:microsoft.com/office/officeart/2008/layout/LinedList"/>
    <dgm:cxn modelId="{8C3E3243-14B5-49DA-B2BC-CE757E6CED91}" type="presParOf" srcId="{70D48B9C-8354-45F8-A425-403EFAF71ECA}" destId="{18A731B7-C7CC-4AAD-9462-E947A6130B4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A653CA-E65E-428E-B252-BF281087B0AB}">
      <dsp:nvSpPr>
        <dsp:cNvPr id="0" name=""/>
        <dsp:cNvSpPr/>
      </dsp:nvSpPr>
      <dsp:spPr>
        <a:xfrm>
          <a:off x="0" y="2812"/>
          <a:ext cx="637381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BCEEF7-9400-4FB0-B3CC-35F22360AAC0}">
      <dsp:nvSpPr>
        <dsp:cNvPr id="0" name=""/>
        <dsp:cNvSpPr/>
      </dsp:nvSpPr>
      <dsp:spPr>
        <a:xfrm>
          <a:off x="0" y="2812"/>
          <a:ext cx="6373813" cy="958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 dirty="0"/>
            <a:t>Jeden z nejpopulárnějších jazyků</a:t>
          </a:r>
          <a:endParaRPr lang="en-US" sz="2600" kern="1200" dirty="0"/>
        </a:p>
      </dsp:txBody>
      <dsp:txXfrm>
        <a:off x="0" y="2812"/>
        <a:ext cx="6373813" cy="958970"/>
      </dsp:txXfrm>
    </dsp:sp>
    <dsp:sp modelId="{BBCAF6C4-4F41-498D-979C-4375957CF0F7}">
      <dsp:nvSpPr>
        <dsp:cNvPr id="0" name=""/>
        <dsp:cNvSpPr/>
      </dsp:nvSpPr>
      <dsp:spPr>
        <a:xfrm>
          <a:off x="0" y="961783"/>
          <a:ext cx="6373813" cy="0"/>
        </a:xfrm>
        <a:prstGeom prst="line">
          <a:avLst/>
        </a:prstGeom>
        <a:solidFill>
          <a:schemeClr val="accent2">
            <a:hueOff val="-299370"/>
            <a:satOff val="-135"/>
            <a:lumOff val="1411"/>
            <a:alphaOff val="0"/>
          </a:schemeClr>
        </a:solidFill>
        <a:ln w="12700" cap="flat" cmpd="sng" algn="ctr">
          <a:solidFill>
            <a:schemeClr val="accent2">
              <a:hueOff val="-299370"/>
              <a:satOff val="-135"/>
              <a:lumOff val="141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CB3944-19A6-4F1F-BBB3-CE9EFEC1930C}">
      <dsp:nvSpPr>
        <dsp:cNvPr id="0" name=""/>
        <dsp:cNvSpPr/>
      </dsp:nvSpPr>
      <dsp:spPr>
        <a:xfrm>
          <a:off x="0" y="961783"/>
          <a:ext cx="6373813" cy="958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/>
            <a:t>Je nízkoúrovňový a kopilovaný jazyk</a:t>
          </a:r>
          <a:endParaRPr lang="en-US" sz="2600" kern="1200"/>
        </a:p>
      </dsp:txBody>
      <dsp:txXfrm>
        <a:off x="0" y="961783"/>
        <a:ext cx="6373813" cy="958970"/>
      </dsp:txXfrm>
    </dsp:sp>
    <dsp:sp modelId="{1DB87856-9949-4574-AA63-8CCA8FB98F55}">
      <dsp:nvSpPr>
        <dsp:cNvPr id="0" name=""/>
        <dsp:cNvSpPr/>
      </dsp:nvSpPr>
      <dsp:spPr>
        <a:xfrm>
          <a:off x="0" y="1920754"/>
          <a:ext cx="6373813" cy="0"/>
        </a:xfrm>
        <a:prstGeom prst="line">
          <a:avLst/>
        </a:prstGeom>
        <a:solidFill>
          <a:schemeClr val="accent2">
            <a:hueOff val="-598740"/>
            <a:satOff val="-270"/>
            <a:lumOff val="2823"/>
            <a:alphaOff val="0"/>
          </a:schemeClr>
        </a:solidFill>
        <a:ln w="12700" cap="flat" cmpd="sng" algn="ctr">
          <a:solidFill>
            <a:schemeClr val="accent2">
              <a:hueOff val="-598740"/>
              <a:satOff val="-270"/>
              <a:lumOff val="282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A6916A-854E-403E-858B-94B59F0DFE1C}">
      <dsp:nvSpPr>
        <dsp:cNvPr id="0" name=""/>
        <dsp:cNvSpPr/>
      </dsp:nvSpPr>
      <dsp:spPr>
        <a:xfrm>
          <a:off x="0" y="1920754"/>
          <a:ext cx="6373813" cy="958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/>
            <a:t>Používá inline assembler</a:t>
          </a:r>
          <a:endParaRPr lang="en-US" sz="2600" kern="1200"/>
        </a:p>
      </dsp:txBody>
      <dsp:txXfrm>
        <a:off x="0" y="1920754"/>
        <a:ext cx="6373813" cy="958970"/>
      </dsp:txXfrm>
    </dsp:sp>
    <dsp:sp modelId="{2149DD51-385B-4AC5-9F5F-760FC9A0CE08}">
      <dsp:nvSpPr>
        <dsp:cNvPr id="0" name=""/>
        <dsp:cNvSpPr/>
      </dsp:nvSpPr>
      <dsp:spPr>
        <a:xfrm>
          <a:off x="0" y="2879725"/>
          <a:ext cx="6373813" cy="0"/>
        </a:xfrm>
        <a:prstGeom prst="line">
          <a:avLst/>
        </a:prstGeom>
        <a:solidFill>
          <a:schemeClr val="accent2">
            <a:hueOff val="-898110"/>
            <a:satOff val="-404"/>
            <a:lumOff val="4234"/>
            <a:alphaOff val="0"/>
          </a:schemeClr>
        </a:solidFill>
        <a:ln w="12700" cap="flat" cmpd="sng" algn="ctr">
          <a:solidFill>
            <a:schemeClr val="accent2">
              <a:hueOff val="-898110"/>
              <a:satOff val="-404"/>
              <a:lumOff val="423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5791E4-A408-451C-8D66-67F5EFC6BD40}">
      <dsp:nvSpPr>
        <dsp:cNvPr id="0" name=""/>
        <dsp:cNvSpPr/>
      </dsp:nvSpPr>
      <dsp:spPr>
        <a:xfrm>
          <a:off x="0" y="2879725"/>
          <a:ext cx="6373813" cy="958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 dirty="0"/>
            <a:t>Zápis mnohem čitelnější než v </a:t>
          </a:r>
          <a:r>
            <a:rPr lang="cs-CZ" sz="2600" kern="1200" dirty="0" err="1"/>
            <a:t>Assembly</a:t>
          </a:r>
          <a:endParaRPr lang="en-US" sz="2600" kern="1200" dirty="0"/>
        </a:p>
      </dsp:txBody>
      <dsp:txXfrm>
        <a:off x="0" y="2879725"/>
        <a:ext cx="6373813" cy="958970"/>
      </dsp:txXfrm>
    </dsp:sp>
    <dsp:sp modelId="{26456F68-FD5D-48F2-B091-F629BB1899E8}">
      <dsp:nvSpPr>
        <dsp:cNvPr id="0" name=""/>
        <dsp:cNvSpPr/>
      </dsp:nvSpPr>
      <dsp:spPr>
        <a:xfrm>
          <a:off x="0" y="3838695"/>
          <a:ext cx="6373813" cy="0"/>
        </a:xfrm>
        <a:prstGeom prst="line">
          <a:avLst/>
        </a:prstGeom>
        <a:solidFill>
          <a:schemeClr val="accent2">
            <a:hueOff val="-1197480"/>
            <a:satOff val="-539"/>
            <a:lumOff val="5646"/>
            <a:alphaOff val="0"/>
          </a:schemeClr>
        </a:solidFill>
        <a:ln w="12700" cap="flat" cmpd="sng" algn="ctr">
          <a:solidFill>
            <a:schemeClr val="accent2">
              <a:hueOff val="-1197480"/>
              <a:satOff val="-539"/>
              <a:lumOff val="564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9F45A2-6DCE-44B4-946F-DF277FA054E0}">
      <dsp:nvSpPr>
        <dsp:cNvPr id="0" name=""/>
        <dsp:cNvSpPr/>
      </dsp:nvSpPr>
      <dsp:spPr>
        <a:xfrm>
          <a:off x="0" y="3838695"/>
          <a:ext cx="6373813" cy="958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 dirty="0"/>
            <a:t>Hodně moderních </a:t>
          </a:r>
          <a:r>
            <a:rPr lang="cs-CZ" sz="2600" kern="1200" dirty="0" err="1"/>
            <a:t>programovácích</a:t>
          </a:r>
          <a:r>
            <a:rPr lang="cs-CZ" sz="2600" kern="1200" dirty="0"/>
            <a:t> </a:t>
          </a:r>
          <a:r>
            <a:rPr lang="cs-CZ" sz="2600" kern="1200" dirty="0" err="1"/>
            <a:t>jayzků</a:t>
          </a:r>
          <a:r>
            <a:rPr lang="cs-CZ" sz="2600" kern="1200" dirty="0"/>
            <a:t> přebralo způsob zápisů</a:t>
          </a:r>
          <a:endParaRPr lang="en-US" sz="2600" kern="1200" dirty="0"/>
        </a:p>
      </dsp:txBody>
      <dsp:txXfrm>
        <a:off x="0" y="3838695"/>
        <a:ext cx="6373813" cy="958970"/>
      </dsp:txXfrm>
    </dsp:sp>
    <dsp:sp modelId="{31EDD752-95B3-4451-9263-C4042365F9B9}">
      <dsp:nvSpPr>
        <dsp:cNvPr id="0" name=""/>
        <dsp:cNvSpPr/>
      </dsp:nvSpPr>
      <dsp:spPr>
        <a:xfrm>
          <a:off x="0" y="4797666"/>
          <a:ext cx="6373813" cy="0"/>
        </a:xfrm>
        <a:prstGeom prst="line">
          <a:avLst/>
        </a:prstGeom>
        <a:solidFill>
          <a:schemeClr val="accent2">
            <a:hueOff val="-1496851"/>
            <a:satOff val="-674"/>
            <a:lumOff val="7057"/>
            <a:alphaOff val="0"/>
          </a:schemeClr>
        </a:solidFill>
        <a:ln w="12700" cap="flat" cmpd="sng" algn="ctr">
          <a:solidFill>
            <a:schemeClr val="accent2">
              <a:hueOff val="-1496851"/>
              <a:satOff val="-674"/>
              <a:lumOff val="70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652558-19F2-4120-AFEB-D8BE45D53613}">
      <dsp:nvSpPr>
        <dsp:cNvPr id="0" name=""/>
        <dsp:cNvSpPr/>
      </dsp:nvSpPr>
      <dsp:spPr>
        <a:xfrm>
          <a:off x="0" y="4797666"/>
          <a:ext cx="6373813" cy="958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/>
            <a:t>Např. C++, Java, PHP</a:t>
          </a:r>
          <a:endParaRPr lang="en-US" sz="2600" kern="1200"/>
        </a:p>
      </dsp:txBody>
      <dsp:txXfrm>
        <a:off x="0" y="4797666"/>
        <a:ext cx="6373813" cy="9589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21625E-8510-4BF8-BBBC-B1C4F1FA7C64}">
      <dsp:nvSpPr>
        <dsp:cNvPr id="0" name=""/>
        <dsp:cNvSpPr/>
      </dsp:nvSpPr>
      <dsp:spPr>
        <a:xfrm>
          <a:off x="0" y="530"/>
          <a:ext cx="73453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53F1FC-627F-42CB-8972-B4FFF8AEAD0B}">
      <dsp:nvSpPr>
        <dsp:cNvPr id="0" name=""/>
        <dsp:cNvSpPr/>
      </dsp:nvSpPr>
      <dsp:spPr>
        <a:xfrm>
          <a:off x="0" y="530"/>
          <a:ext cx="7345362" cy="620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 dirty="0"/>
            <a:t>Vyvinut v Bellových laboratořích</a:t>
          </a:r>
          <a:endParaRPr lang="en-US" sz="1900" kern="1200" dirty="0"/>
        </a:p>
      </dsp:txBody>
      <dsp:txXfrm>
        <a:off x="0" y="530"/>
        <a:ext cx="7345362" cy="620243"/>
      </dsp:txXfrm>
    </dsp:sp>
    <dsp:sp modelId="{D1248C8A-7231-4E2E-869E-82928CEA12DB}">
      <dsp:nvSpPr>
        <dsp:cNvPr id="0" name=""/>
        <dsp:cNvSpPr/>
      </dsp:nvSpPr>
      <dsp:spPr>
        <a:xfrm>
          <a:off x="0" y="620773"/>
          <a:ext cx="73453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89923D-CFAF-40E6-A9EE-32A27DD74B5D}">
      <dsp:nvSpPr>
        <dsp:cNvPr id="0" name=""/>
        <dsp:cNvSpPr/>
      </dsp:nvSpPr>
      <dsp:spPr>
        <a:xfrm>
          <a:off x="0" y="620773"/>
          <a:ext cx="7345362" cy="620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/>
            <a:t>1972-1973</a:t>
          </a:r>
          <a:endParaRPr lang="en-US" sz="1900" kern="1200"/>
        </a:p>
      </dsp:txBody>
      <dsp:txXfrm>
        <a:off x="0" y="620773"/>
        <a:ext cx="7345362" cy="620243"/>
      </dsp:txXfrm>
    </dsp:sp>
    <dsp:sp modelId="{753D6299-AA70-4F12-8455-7C3304DB0D26}">
      <dsp:nvSpPr>
        <dsp:cNvPr id="0" name=""/>
        <dsp:cNvSpPr/>
      </dsp:nvSpPr>
      <dsp:spPr>
        <a:xfrm>
          <a:off x="0" y="1241017"/>
          <a:ext cx="73453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22B10E-0384-41EA-89F6-133C35240595}">
      <dsp:nvSpPr>
        <dsp:cNvPr id="0" name=""/>
        <dsp:cNvSpPr/>
      </dsp:nvSpPr>
      <dsp:spPr>
        <a:xfrm>
          <a:off x="0" y="1241017"/>
          <a:ext cx="7345362" cy="620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/>
            <a:t>Dennis Ritchie </a:t>
          </a:r>
          <a:endParaRPr lang="en-US" sz="1900" kern="1200"/>
        </a:p>
      </dsp:txBody>
      <dsp:txXfrm>
        <a:off x="0" y="1241017"/>
        <a:ext cx="7345362" cy="620243"/>
      </dsp:txXfrm>
    </dsp:sp>
    <dsp:sp modelId="{0C2C51BA-53FA-4B4E-A787-2375B8925BD3}">
      <dsp:nvSpPr>
        <dsp:cNvPr id="0" name=""/>
        <dsp:cNvSpPr/>
      </dsp:nvSpPr>
      <dsp:spPr>
        <a:xfrm>
          <a:off x="0" y="1861260"/>
          <a:ext cx="73453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358642-91AE-429D-821C-0FB51706A260}">
      <dsp:nvSpPr>
        <dsp:cNvPr id="0" name=""/>
        <dsp:cNvSpPr/>
      </dsp:nvSpPr>
      <dsp:spPr>
        <a:xfrm>
          <a:off x="0" y="1861260"/>
          <a:ext cx="7345362" cy="620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 dirty="0"/>
            <a:t>Použit pro jádro Unixu aby mohl být použit na více PC – </a:t>
          </a:r>
          <a:r>
            <a:rPr lang="cs-CZ" sz="1900" kern="1200" dirty="0" err="1"/>
            <a:t>Ken</a:t>
          </a:r>
          <a:r>
            <a:rPr lang="cs-CZ" sz="1900" kern="1200" dirty="0"/>
            <a:t> Thompson</a:t>
          </a:r>
          <a:endParaRPr lang="en-US" sz="1900" kern="1200" dirty="0"/>
        </a:p>
      </dsp:txBody>
      <dsp:txXfrm>
        <a:off x="0" y="1861260"/>
        <a:ext cx="7345362" cy="620243"/>
      </dsp:txXfrm>
    </dsp:sp>
    <dsp:sp modelId="{D078E610-A119-4792-BE6E-8FE6174C708A}">
      <dsp:nvSpPr>
        <dsp:cNvPr id="0" name=""/>
        <dsp:cNvSpPr/>
      </dsp:nvSpPr>
      <dsp:spPr>
        <a:xfrm>
          <a:off x="0" y="2481504"/>
          <a:ext cx="73453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6D051F-3521-4847-B3C5-ACE997F007F3}">
      <dsp:nvSpPr>
        <dsp:cNvPr id="0" name=""/>
        <dsp:cNvSpPr/>
      </dsp:nvSpPr>
      <dsp:spPr>
        <a:xfrm>
          <a:off x="0" y="2481504"/>
          <a:ext cx="7345362" cy="620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 dirty="0"/>
            <a:t>V 80. letech se stal nejpopulárnějším jazykem pro programování</a:t>
          </a:r>
          <a:endParaRPr lang="en-US" sz="1900" kern="1200" dirty="0"/>
        </a:p>
      </dsp:txBody>
      <dsp:txXfrm>
        <a:off x="0" y="2481504"/>
        <a:ext cx="7345362" cy="620243"/>
      </dsp:txXfrm>
    </dsp:sp>
    <dsp:sp modelId="{F4AE232C-CD58-4807-8801-E2ED507A05AE}">
      <dsp:nvSpPr>
        <dsp:cNvPr id="0" name=""/>
        <dsp:cNvSpPr/>
      </dsp:nvSpPr>
      <dsp:spPr>
        <a:xfrm>
          <a:off x="0" y="3101747"/>
          <a:ext cx="73453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69C7AF-705E-4BEE-936F-88A1686EDDE8}">
      <dsp:nvSpPr>
        <dsp:cNvPr id="0" name=""/>
        <dsp:cNvSpPr/>
      </dsp:nvSpPr>
      <dsp:spPr>
        <a:xfrm>
          <a:off x="0" y="3101747"/>
          <a:ext cx="7345362" cy="620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/>
            <a:t>Měl překladače pro skoro všechny architektury PC</a:t>
          </a:r>
          <a:endParaRPr lang="en-US" sz="1900" kern="1200"/>
        </a:p>
      </dsp:txBody>
      <dsp:txXfrm>
        <a:off x="0" y="3101747"/>
        <a:ext cx="7345362" cy="620243"/>
      </dsp:txXfrm>
    </dsp:sp>
    <dsp:sp modelId="{DB2A0DB5-616D-4F91-8DBF-466F94A8A9CD}">
      <dsp:nvSpPr>
        <dsp:cNvPr id="0" name=""/>
        <dsp:cNvSpPr/>
      </dsp:nvSpPr>
      <dsp:spPr>
        <a:xfrm>
          <a:off x="0" y="3721991"/>
          <a:ext cx="73453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B9E24D-D155-4259-B12E-5A1F94C1F1C0}">
      <dsp:nvSpPr>
        <dsp:cNvPr id="0" name=""/>
        <dsp:cNvSpPr/>
      </dsp:nvSpPr>
      <dsp:spPr>
        <a:xfrm>
          <a:off x="0" y="3721991"/>
          <a:ext cx="7345362" cy="620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/>
            <a:t>1989 – Jazyk standartizován společnostmi ANSI a ISO</a:t>
          </a:r>
          <a:endParaRPr lang="en-US" sz="1900" kern="1200"/>
        </a:p>
      </dsp:txBody>
      <dsp:txXfrm>
        <a:off x="0" y="3721991"/>
        <a:ext cx="7345362" cy="6202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FD0904-4CA5-43D8-BB57-C5B0E191F2B3}">
      <dsp:nvSpPr>
        <dsp:cNvPr id="0" name=""/>
        <dsp:cNvSpPr/>
      </dsp:nvSpPr>
      <dsp:spPr>
        <a:xfrm>
          <a:off x="0" y="0"/>
          <a:ext cx="73453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789107-742C-4C20-AD5F-A5DBBEFB472B}">
      <dsp:nvSpPr>
        <dsp:cNvPr id="0" name=""/>
        <dsp:cNvSpPr/>
      </dsp:nvSpPr>
      <dsp:spPr>
        <a:xfrm>
          <a:off x="0" y="0"/>
          <a:ext cx="7345362" cy="1085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/>
            <a:t>Int – skladuje pouze celá čísla </a:t>
          </a:r>
          <a:endParaRPr lang="en-US" sz="2900" kern="1200"/>
        </a:p>
      </dsp:txBody>
      <dsp:txXfrm>
        <a:off x="0" y="0"/>
        <a:ext cx="7345362" cy="1085691"/>
      </dsp:txXfrm>
    </dsp:sp>
    <dsp:sp modelId="{D727558D-40EE-4DAA-A5E3-B4CF3E2DDC4A}">
      <dsp:nvSpPr>
        <dsp:cNvPr id="0" name=""/>
        <dsp:cNvSpPr/>
      </dsp:nvSpPr>
      <dsp:spPr>
        <a:xfrm>
          <a:off x="0" y="1085691"/>
          <a:ext cx="73453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077E27-EBB5-4696-9D91-08A6A12563BC}">
      <dsp:nvSpPr>
        <dsp:cNvPr id="0" name=""/>
        <dsp:cNvSpPr/>
      </dsp:nvSpPr>
      <dsp:spPr>
        <a:xfrm>
          <a:off x="0" y="1085691"/>
          <a:ext cx="7345362" cy="1085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/>
            <a:t>Float – skladuje i desetinná čísla až po 7 desetinných míst</a:t>
          </a:r>
          <a:endParaRPr lang="en-US" sz="2900" kern="1200"/>
        </a:p>
      </dsp:txBody>
      <dsp:txXfrm>
        <a:off x="0" y="1085691"/>
        <a:ext cx="7345362" cy="1085691"/>
      </dsp:txXfrm>
    </dsp:sp>
    <dsp:sp modelId="{B9EE75F8-B707-4946-9F68-6FE938526B2E}">
      <dsp:nvSpPr>
        <dsp:cNvPr id="0" name=""/>
        <dsp:cNvSpPr/>
      </dsp:nvSpPr>
      <dsp:spPr>
        <a:xfrm>
          <a:off x="0" y="2171382"/>
          <a:ext cx="73453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1123C1-8D17-4557-9CCA-E24DEE4FEA15}">
      <dsp:nvSpPr>
        <dsp:cNvPr id="0" name=""/>
        <dsp:cNvSpPr/>
      </dsp:nvSpPr>
      <dsp:spPr>
        <a:xfrm>
          <a:off x="0" y="2171382"/>
          <a:ext cx="7345362" cy="1085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 dirty="0"/>
            <a:t>Double – skladuje i desetinná čísla až po 15 desetinných míst</a:t>
          </a:r>
          <a:endParaRPr lang="en-US" sz="2900" kern="1200" dirty="0"/>
        </a:p>
      </dsp:txBody>
      <dsp:txXfrm>
        <a:off x="0" y="2171382"/>
        <a:ext cx="7345362" cy="1085691"/>
      </dsp:txXfrm>
    </dsp:sp>
    <dsp:sp modelId="{20C28B72-D504-4BFE-A6A7-DB230F599FEF}">
      <dsp:nvSpPr>
        <dsp:cNvPr id="0" name=""/>
        <dsp:cNvSpPr/>
      </dsp:nvSpPr>
      <dsp:spPr>
        <a:xfrm>
          <a:off x="0" y="3257073"/>
          <a:ext cx="73453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5B42CE-2404-4A60-9DA7-5BD4DDA26C9E}">
      <dsp:nvSpPr>
        <dsp:cNvPr id="0" name=""/>
        <dsp:cNvSpPr/>
      </dsp:nvSpPr>
      <dsp:spPr>
        <a:xfrm>
          <a:off x="0" y="3257073"/>
          <a:ext cx="7345362" cy="1085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/>
            <a:t>Char  - ukládá jeden symbol či ASCII hodnotu</a:t>
          </a:r>
          <a:endParaRPr lang="en-US" sz="2900" kern="1200"/>
        </a:p>
      </dsp:txBody>
      <dsp:txXfrm>
        <a:off x="0" y="3257073"/>
        <a:ext cx="7345362" cy="108569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2EF8E3-A643-4FBB-AE79-0385F3700C80}">
      <dsp:nvSpPr>
        <dsp:cNvPr id="0" name=""/>
        <dsp:cNvSpPr/>
      </dsp:nvSpPr>
      <dsp:spPr>
        <a:xfrm>
          <a:off x="0" y="0"/>
          <a:ext cx="110902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AEF5FE-9DB7-44F4-A1F4-B3FD6307EE08}">
      <dsp:nvSpPr>
        <dsp:cNvPr id="0" name=""/>
        <dsp:cNvSpPr/>
      </dsp:nvSpPr>
      <dsp:spPr>
        <a:xfrm>
          <a:off x="0" y="0"/>
          <a:ext cx="11090274" cy="994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 dirty="0"/>
            <a:t>Velmi dobrý jazyk pro programátory sofistikovaných software systémů</a:t>
          </a:r>
          <a:endParaRPr lang="en-US" sz="2900" kern="1200" dirty="0"/>
        </a:p>
      </dsp:txBody>
      <dsp:txXfrm>
        <a:off x="0" y="0"/>
        <a:ext cx="11090274" cy="994906"/>
      </dsp:txXfrm>
    </dsp:sp>
    <dsp:sp modelId="{4E4D36BB-FC1D-4906-ABE7-86FFA2D9D619}">
      <dsp:nvSpPr>
        <dsp:cNvPr id="0" name=""/>
        <dsp:cNvSpPr/>
      </dsp:nvSpPr>
      <dsp:spPr>
        <a:xfrm>
          <a:off x="0" y="994906"/>
          <a:ext cx="110902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D5A59A-8F32-49F4-9C6D-EF5D9B00F56D}">
      <dsp:nvSpPr>
        <dsp:cNvPr id="0" name=""/>
        <dsp:cNvSpPr/>
      </dsp:nvSpPr>
      <dsp:spPr>
        <a:xfrm>
          <a:off x="0" y="994906"/>
          <a:ext cx="11090274" cy="994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/>
            <a:t>Je velmi čitelný a lehký na naučení</a:t>
          </a:r>
          <a:endParaRPr lang="en-US" sz="2900" kern="1200"/>
        </a:p>
      </dsp:txBody>
      <dsp:txXfrm>
        <a:off x="0" y="994906"/>
        <a:ext cx="11090274" cy="994906"/>
      </dsp:txXfrm>
    </dsp:sp>
    <dsp:sp modelId="{1387FBDF-40A4-4565-A75A-793F686E5E31}">
      <dsp:nvSpPr>
        <dsp:cNvPr id="0" name=""/>
        <dsp:cNvSpPr/>
      </dsp:nvSpPr>
      <dsp:spPr>
        <a:xfrm>
          <a:off x="0" y="1989812"/>
          <a:ext cx="110902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CBF440-1193-45BA-AD15-47A255E971EF}">
      <dsp:nvSpPr>
        <dsp:cNvPr id="0" name=""/>
        <dsp:cNvSpPr/>
      </dsp:nvSpPr>
      <dsp:spPr>
        <a:xfrm>
          <a:off x="0" y="1989812"/>
          <a:ext cx="11090274" cy="994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 dirty="0"/>
            <a:t>Je rychlý a účinný</a:t>
          </a:r>
          <a:endParaRPr lang="en-US" sz="2900" kern="1200" dirty="0"/>
        </a:p>
      </dsp:txBody>
      <dsp:txXfrm>
        <a:off x="0" y="1989812"/>
        <a:ext cx="11090274" cy="994906"/>
      </dsp:txXfrm>
    </dsp:sp>
    <dsp:sp modelId="{16166C92-6AC4-4A3D-9AA1-ADD32C55614C}">
      <dsp:nvSpPr>
        <dsp:cNvPr id="0" name=""/>
        <dsp:cNvSpPr/>
      </dsp:nvSpPr>
      <dsp:spPr>
        <a:xfrm>
          <a:off x="0" y="2984718"/>
          <a:ext cx="110902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D52AAA-8C59-407E-9118-156C0555611E}">
      <dsp:nvSpPr>
        <dsp:cNvPr id="0" name=""/>
        <dsp:cNvSpPr/>
      </dsp:nvSpPr>
      <dsp:spPr>
        <a:xfrm>
          <a:off x="0" y="2984718"/>
          <a:ext cx="11090274" cy="994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/>
            <a:t>Je přenosný</a:t>
          </a:r>
          <a:endParaRPr lang="en-US" sz="2900" kern="1200"/>
        </a:p>
      </dsp:txBody>
      <dsp:txXfrm>
        <a:off x="0" y="2984718"/>
        <a:ext cx="11090274" cy="9949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BFF3A5-F03F-4D2A-9CE2-11F1765DBB33}" type="datetimeFigureOut">
              <a:rPr lang="cs-CZ" smtClean="0"/>
              <a:t>19.01.2023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1DB58B-49B6-457D-9CBD-FB4E7093B0E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46094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pt-BR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inline assembler</a:t>
            </a:r>
            <a:r>
              <a:rPr lang="cs-CZ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=</a:t>
            </a:r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metod</a:t>
            </a:r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zápisu </a:t>
            </a:r>
            <a:r>
              <a:rPr lang="pt-BR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assembleru</a:t>
            </a:r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přímo do kódu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DB58B-49B6-457D-9CBD-FB4E7093B0E9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595884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Logické příkazy cykly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DB58B-49B6-457D-9CBD-FB4E7093B0E9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583400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Z kódu vysvětlit jak to funguje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DB58B-49B6-457D-9CBD-FB4E7093B0E9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036251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DB58B-49B6-457D-9CBD-FB4E7093B0E9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0075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ANSI – </a:t>
            </a:r>
            <a:r>
              <a:rPr lang="cs-CZ" dirty="0" err="1"/>
              <a:t>American</a:t>
            </a:r>
            <a:r>
              <a:rPr lang="cs-CZ" dirty="0"/>
              <a:t> </a:t>
            </a:r>
            <a:r>
              <a:rPr lang="cs-CZ" dirty="0" err="1"/>
              <a:t>National</a:t>
            </a:r>
            <a:r>
              <a:rPr lang="cs-CZ" dirty="0"/>
              <a:t> </a:t>
            </a:r>
            <a:r>
              <a:rPr lang="cs-CZ" dirty="0" err="1"/>
              <a:t>Standarts</a:t>
            </a:r>
            <a:r>
              <a:rPr lang="cs-CZ" dirty="0"/>
              <a:t> Institute</a:t>
            </a:r>
            <a:br>
              <a:rPr lang="cs-CZ" dirty="0"/>
            </a:br>
            <a:r>
              <a:rPr lang="cs-CZ" dirty="0"/>
              <a:t>ISO – International </a:t>
            </a:r>
            <a:r>
              <a:rPr lang="cs-CZ" dirty="0" err="1"/>
              <a:t>organization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standartization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DB58B-49B6-457D-9CBD-FB4E7093B0E9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49701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DB58B-49B6-457D-9CBD-FB4E7093B0E9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82336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Vysvětlit stručně jak program funguje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DB58B-49B6-457D-9CBD-FB4E7093B0E9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16021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IDE – </a:t>
            </a:r>
            <a:r>
              <a:rPr lang="cs-CZ" dirty="0" err="1"/>
              <a:t>Integrated</a:t>
            </a:r>
            <a:r>
              <a:rPr lang="cs-CZ" dirty="0"/>
              <a:t> development environment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DB58B-49B6-457D-9CBD-FB4E7093B0E9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29810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err="1"/>
              <a:t>Visual</a:t>
            </a:r>
            <a:r>
              <a:rPr lang="cs-CZ" dirty="0"/>
              <a:t> studio </a:t>
            </a:r>
            <a:r>
              <a:rPr lang="cs-CZ" dirty="0" err="1"/>
              <a:t>Code</a:t>
            </a:r>
            <a:r>
              <a:rPr lang="cs-CZ" dirty="0"/>
              <a:t> je zdarma a má tunu doplňků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DB58B-49B6-457D-9CBD-FB4E7093B0E9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75533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Základní mat. operace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DB58B-49B6-457D-9CBD-FB4E7093B0E9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509335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Základní operace porovnání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DB58B-49B6-457D-9CBD-FB4E7093B0E9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656598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Logické příkazy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DB58B-49B6-457D-9CBD-FB4E7093B0E9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67521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Thursday, January 19,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3745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Thursday, January 19,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55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Thursday, January 19,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79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Thursday, January 19,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72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Thursday, January 19,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7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Thursday, January 19,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86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Thursday, January 19,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30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Thursday, January 19,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6161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Thursday, January 19,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8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Thursday, January 19,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940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Thursday, January 19,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0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Thursday, January 19,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3933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technotip.com/7218/c-program-to-calculate-bmi-and-bmi-category/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_(programming_language)" TargetMode="External"/><Relationship Id="rId2" Type="http://schemas.openxmlformats.org/officeDocument/2006/relationships/hyperlink" Target="https://www.simplilearn.com/tutorials/c-tutorial/use-of-c-language#:~:text=C%20is%20a%20powerful%20programming%20language%20that%20enables%20developers%20to,easily%20ported%20to%20other%20platforms.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utorialspoint.com/cprogramming/c_operators.htm" TargetMode="External"/><Relationship Id="rId5" Type="http://schemas.openxmlformats.org/officeDocument/2006/relationships/hyperlink" Target="https://www.geeksforgeeks.org/difference-between-c-and-objective-c/" TargetMode="External"/><Relationship Id="rId4" Type="http://schemas.openxmlformats.org/officeDocument/2006/relationships/hyperlink" Target="https://www.geeksforgeeks.org/difference-between-c-and-c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kosHraje/C-VDAPrezentace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0B28F9E-7AF1-49FC-B953-C9048AFDEA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>
            <a:normAutofit/>
          </a:bodyPr>
          <a:lstStyle/>
          <a:p>
            <a:r>
              <a:rPr lang="cs-CZ"/>
              <a:t>Programovací jazyk C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4FF2247-9DA2-9F98-1BF2-5DF06F98CA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rmAutofit/>
          </a:bodyPr>
          <a:lstStyle/>
          <a:p>
            <a:r>
              <a:rPr lang="cs-CZ">
                <a:solidFill>
                  <a:schemeClr val="tx1">
                    <a:alpha val="60000"/>
                  </a:schemeClr>
                </a:solidFill>
              </a:rPr>
              <a:t>Konstrukce a užití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19E1F4A7-249C-FA6E-B9D9-3FD977245A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"/>
          <a:stretch/>
        </p:blipFill>
        <p:spPr>
          <a:xfrm>
            <a:off x="6508749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73840CF4-F848-4FE0-AEA6-C9E806911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20950" y="549275"/>
            <a:ext cx="667802" cy="631474"/>
            <a:chOff x="10478914" y="1506691"/>
            <a:chExt cx="667802" cy="631474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4B46153-41DB-494F-9B08-EBCCF2728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B6D42DA-2D84-4A50-A359-7A5C651B1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2" name="Oval 51">
            <a:extLst>
              <a:ext uri="{FF2B5EF4-FFF2-40B4-BE49-F238E27FC236}">
                <a16:creationId xmlns:a16="http://schemas.microsoft.com/office/drawing/2014/main" id="{94459D96-B947-4C7F-8BCA-915F8B07C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2954" y="5171203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10000">
        <p14:flash/>
        <p:sndAc>
          <p:stSnd>
            <p:snd r:embed="rId2" name="explode.wav"/>
          </p:stSnd>
        </p:sndAc>
      </p:transition>
    </mc:Choice>
    <mc:Fallback>
      <p:transition spd="slow" advTm="10000">
        <p:fade/>
        <p:sndAc>
          <p:stSnd>
            <p:snd r:embed="rId2" name="explode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14F90D9-AB0C-477A-B74E-6FFB7D667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wrap="square" anchor="b">
            <a:normAutofit/>
          </a:bodyPr>
          <a:lstStyle/>
          <a:p>
            <a:r>
              <a:rPr lang="cs-CZ"/>
              <a:t>Operátory porovnání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628915E-E4FC-4B3C-A85D-6A9D18AE4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8400"/>
            <a:ext cx="3565525" cy="3414425"/>
          </a:xfrm>
        </p:spPr>
        <p:txBody>
          <a:bodyPr anchor="t">
            <a:normAutofit/>
          </a:bodyPr>
          <a:lstStyle/>
          <a:p>
            <a:r>
              <a:rPr lang="en-US" sz="1600" dirty="0"/>
              <a:t>&gt; , &gt;= </a:t>
            </a:r>
            <a:r>
              <a:rPr lang="cs-CZ" sz="1600" dirty="0"/>
              <a:t>(větší, či rovno)</a:t>
            </a:r>
            <a:endParaRPr lang="en-US" sz="1600" dirty="0"/>
          </a:p>
          <a:p>
            <a:r>
              <a:rPr lang="en-US" sz="1600" dirty="0"/>
              <a:t>&lt; , &lt;=</a:t>
            </a:r>
            <a:r>
              <a:rPr lang="cs-CZ" sz="1600" dirty="0"/>
              <a:t> (menší, či rovno)</a:t>
            </a:r>
            <a:endParaRPr lang="en-US" sz="1600" dirty="0"/>
          </a:p>
          <a:p>
            <a:r>
              <a:rPr lang="en-US" sz="1600" dirty="0"/>
              <a:t>==</a:t>
            </a:r>
            <a:r>
              <a:rPr lang="cs-CZ" sz="1600" dirty="0"/>
              <a:t> (rovno)</a:t>
            </a:r>
            <a:endParaRPr lang="en-US" sz="1600" dirty="0"/>
          </a:p>
          <a:p>
            <a:r>
              <a:rPr lang="en-US" sz="1600" dirty="0"/>
              <a:t>!=</a:t>
            </a:r>
            <a:r>
              <a:rPr lang="cs-CZ" sz="1600" dirty="0"/>
              <a:t> (</a:t>
            </a:r>
            <a:r>
              <a:rPr lang="cs-CZ" sz="1600" dirty="0" err="1"/>
              <a:t>nerovno</a:t>
            </a:r>
            <a:r>
              <a:rPr lang="cs-CZ" sz="1600" dirty="0"/>
              <a:t>)</a:t>
            </a:r>
            <a:endParaRPr lang="en-US" sz="1600" dirty="0"/>
          </a:p>
          <a:p>
            <a:r>
              <a:rPr lang="en-US" sz="1600" dirty="0"/>
              <a:t>&amp;&amp;</a:t>
            </a:r>
            <a:r>
              <a:rPr lang="cs-CZ" sz="1600" dirty="0"/>
              <a:t> (logické AND)</a:t>
            </a:r>
            <a:endParaRPr lang="en-US" sz="1600" dirty="0"/>
          </a:p>
          <a:p>
            <a:r>
              <a:rPr lang="en-US" sz="1600" dirty="0"/>
              <a:t>II</a:t>
            </a:r>
            <a:r>
              <a:rPr lang="cs-CZ" sz="1600" dirty="0"/>
              <a:t> (logické OR)</a:t>
            </a:r>
            <a:endParaRPr lang="en-US" sz="1600" dirty="0"/>
          </a:p>
          <a:p>
            <a:r>
              <a:rPr lang="en-US" sz="1600" dirty="0"/>
              <a:t>!</a:t>
            </a:r>
            <a:r>
              <a:rPr lang="cs-CZ" sz="1600" dirty="0"/>
              <a:t> (logické NOT)</a:t>
            </a:r>
            <a:endParaRPr lang="en-US" sz="1600" dirty="0"/>
          </a:p>
        </p:txBody>
      </p:sp>
      <p:pic>
        <p:nvPicPr>
          <p:cNvPr id="5" name="Picture 4" descr="Vzorce napsané na tabuli">
            <a:extLst>
              <a:ext uri="{FF2B5EF4-FFF2-40B4-BE49-F238E27FC236}">
                <a16:creationId xmlns:a16="http://schemas.microsoft.com/office/drawing/2014/main" id="{412ED09A-A5CC-B75E-79DA-8CA80416DF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058"/>
          <a:stretch/>
        </p:blipFill>
        <p:spPr>
          <a:xfrm>
            <a:off x="4743451" y="549275"/>
            <a:ext cx="6897687" cy="5759451"/>
          </a:xfrm>
          <a:custGeom>
            <a:avLst/>
            <a:gdLst/>
            <a:ahLst/>
            <a:cxnLst/>
            <a:rect l="l" t="t" r="r" b="b"/>
            <a:pathLst>
              <a:path w="6897687" h="5759451">
                <a:moveTo>
                  <a:pt x="0" y="0"/>
                </a:moveTo>
                <a:lnTo>
                  <a:pt x="6897687" y="0"/>
                </a:lnTo>
                <a:lnTo>
                  <a:pt x="6897687" y="5759451"/>
                </a:lnTo>
                <a:lnTo>
                  <a:pt x="0" y="575945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67914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000">
        <p:push dir="u"/>
      </p:transition>
    </mc:Choice>
    <mc:Fallback>
      <p:transition spd="slow" advTm="35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50DC4A9-917A-40A9-ACA4-F45C09C3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5437188" cy="1333055"/>
          </a:xfrm>
        </p:spPr>
        <p:txBody>
          <a:bodyPr wrap="square" anchor="t">
            <a:normAutofit/>
          </a:bodyPr>
          <a:lstStyle/>
          <a:p>
            <a:r>
              <a:rPr lang="cs-CZ" dirty="0"/>
              <a:t>Řídící příkazy</a:t>
            </a:r>
          </a:p>
        </p:txBody>
      </p:sp>
      <p:sp>
        <p:nvSpPr>
          <p:cNvPr id="38" name="Oval 25">
            <a:extLst>
              <a:ext uri="{FF2B5EF4-FFF2-40B4-BE49-F238E27FC236}">
                <a16:creationId xmlns:a16="http://schemas.microsoft.com/office/drawing/2014/main" id="{77C1D6B0-0B26-4B90-AAD1-063228CD6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99713" y="376700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Obrázek 8" descr="Obsah obrázku text&#10;&#10;Popis byl vytvořen automaticky">
            <a:extLst>
              <a:ext uri="{FF2B5EF4-FFF2-40B4-BE49-F238E27FC236}">
                <a16:creationId xmlns:a16="http://schemas.microsoft.com/office/drawing/2014/main" id="{4B04BA68-9072-D398-5B61-1CC3170D62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696"/>
          <a:stretch/>
        </p:blipFill>
        <p:spPr>
          <a:xfrm>
            <a:off x="550863" y="2530474"/>
            <a:ext cx="5773738" cy="3779838"/>
          </a:xfrm>
          <a:custGeom>
            <a:avLst/>
            <a:gdLst/>
            <a:ahLst/>
            <a:cxnLst/>
            <a:rect l="l" t="t" r="r" b="b"/>
            <a:pathLst>
              <a:path w="5773738" h="3779838">
                <a:moveTo>
                  <a:pt x="0" y="0"/>
                </a:moveTo>
                <a:lnTo>
                  <a:pt x="5773738" y="0"/>
                </a:lnTo>
                <a:lnTo>
                  <a:pt x="5773738" y="3779838"/>
                </a:lnTo>
                <a:lnTo>
                  <a:pt x="0" y="3779838"/>
                </a:lnTo>
                <a:close/>
              </a:path>
            </a:pathLst>
          </a:custGeom>
        </p:spPr>
      </p:pic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8505BAD-3071-474B-B2C3-A4256EBCF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576" y="1539081"/>
            <a:ext cx="4500562" cy="1781969"/>
          </a:xfrm>
        </p:spPr>
        <p:txBody>
          <a:bodyPr anchor="t">
            <a:normAutofit/>
          </a:bodyPr>
          <a:lstStyle/>
          <a:p>
            <a:r>
              <a:rPr lang="cs-CZ" sz="1600"/>
              <a:t>If – pokud</a:t>
            </a:r>
          </a:p>
          <a:p>
            <a:r>
              <a:rPr lang="cs-CZ" sz="1600"/>
              <a:t>If else – pokud jinak</a:t>
            </a:r>
          </a:p>
          <a:p>
            <a:r>
              <a:rPr lang="cs-CZ" sz="1600"/>
              <a:t>Switch – výběr z několika větví programu</a:t>
            </a:r>
          </a:p>
          <a:p>
            <a:pPr marL="0" indent="0">
              <a:buNone/>
            </a:pPr>
            <a:endParaRPr lang="cs-CZ" sz="1600"/>
          </a:p>
        </p:txBody>
      </p:sp>
      <p:grpSp>
        <p:nvGrpSpPr>
          <p:cNvPr id="39" name="Group 27">
            <a:extLst>
              <a:ext uri="{FF2B5EF4-FFF2-40B4-BE49-F238E27FC236}">
                <a16:creationId xmlns:a16="http://schemas.microsoft.com/office/drawing/2014/main" id="{D19BE4BE-BB59-4AEF-90D9-BFAA9DE8B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107572" y="3204845"/>
            <a:ext cx="2557199" cy="2525894"/>
            <a:chOff x="10107572" y="3204845"/>
            <a:chExt cx="2557199" cy="2525894"/>
          </a:xfrm>
        </p:grpSpPr>
        <p:sp>
          <p:nvSpPr>
            <p:cNvPr id="40" name="Freeform: Shape 28">
              <a:extLst>
                <a:ext uri="{FF2B5EF4-FFF2-40B4-BE49-F238E27FC236}">
                  <a16:creationId xmlns:a16="http://schemas.microsoft.com/office/drawing/2014/main" id="{05E94968-E2BA-4D64-97D4-F6261A7C1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10107572" y="3204845"/>
              <a:ext cx="2054679" cy="2525894"/>
            </a:xfrm>
            <a:custGeom>
              <a:avLst/>
              <a:gdLst>
                <a:gd name="connsiteX0" fmla="*/ 1080000 w 2054679"/>
                <a:gd name="connsiteY0" fmla="*/ 0 h 2525894"/>
                <a:gd name="connsiteX1" fmla="*/ 2054679 w 2054679"/>
                <a:gd name="connsiteY1" fmla="*/ 1730558 h 2525894"/>
                <a:gd name="connsiteX2" fmla="*/ 1268863 w 2054679"/>
                <a:gd name="connsiteY2" fmla="*/ 2516374 h 2525894"/>
                <a:gd name="connsiteX3" fmla="*/ 1080000 w 2054679"/>
                <a:gd name="connsiteY3" fmla="*/ 2525894 h 2525894"/>
                <a:gd name="connsiteX4" fmla="*/ 0 w 2054679"/>
                <a:gd name="connsiteY4" fmla="*/ 1985894 h 2525894"/>
                <a:gd name="connsiteX5" fmla="*/ 21942 w 2054679"/>
                <a:gd name="connsiteY5" fmla="*/ 1877066 h 2525894"/>
                <a:gd name="connsiteX6" fmla="*/ 31252 w 2054679"/>
                <a:gd name="connsiteY6" fmla="*/ 1862068 h 2525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4679" h="2525894">
                  <a:moveTo>
                    <a:pt x="1080000" y="0"/>
                  </a:moveTo>
                  <a:lnTo>
                    <a:pt x="2054679" y="1730558"/>
                  </a:lnTo>
                  <a:lnTo>
                    <a:pt x="1268863" y="2516374"/>
                  </a:lnTo>
                  <a:lnTo>
                    <a:pt x="1080000" y="2525894"/>
                  </a:lnTo>
                  <a:cubicBezTo>
                    <a:pt x="483532" y="2525894"/>
                    <a:pt x="0" y="2284128"/>
                    <a:pt x="0" y="1985894"/>
                  </a:cubicBezTo>
                  <a:cubicBezTo>
                    <a:pt x="0" y="1948614"/>
                    <a:pt x="7556" y="1912218"/>
                    <a:pt x="21942" y="1877066"/>
                  </a:cubicBezTo>
                  <a:lnTo>
                    <a:pt x="31252" y="1862068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444500" dist="304800" dir="4200000">
                <a:schemeClr val="accent1">
                  <a:lumMod val="60000"/>
                  <a:lumOff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: Shape 29">
              <a:extLst>
                <a:ext uri="{FF2B5EF4-FFF2-40B4-BE49-F238E27FC236}">
                  <a16:creationId xmlns:a16="http://schemas.microsoft.com/office/drawing/2014/main" id="{FB0C3BA8-4869-488B-B041-5D11BA953A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07256" y="3976517"/>
              <a:ext cx="1080000" cy="2035030"/>
            </a:xfrm>
            <a:custGeom>
              <a:avLst/>
              <a:gdLst>
                <a:gd name="connsiteX0" fmla="*/ 292870 w 1080000"/>
                <a:gd name="connsiteY0" fmla="*/ 0 h 2035030"/>
                <a:gd name="connsiteX1" fmla="*/ 1071088 w 1080000"/>
                <a:gd name="connsiteY1" fmla="*/ 778218 h 2035030"/>
                <a:gd name="connsiteX2" fmla="*/ 1080000 w 1080000"/>
                <a:gd name="connsiteY2" fmla="*/ 955030 h 2035030"/>
                <a:gd name="connsiteX3" fmla="*/ 540000 w 1080000"/>
                <a:gd name="connsiteY3" fmla="*/ 2035030 h 2035030"/>
                <a:gd name="connsiteX4" fmla="*/ 0 w 1080000"/>
                <a:gd name="connsiteY4" fmla="*/ 955030 h 2035030"/>
                <a:gd name="connsiteX5" fmla="*/ 238080 w 1080000"/>
                <a:gd name="connsiteY5" fmla="*/ 59477 h 2035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0000" h="2035030">
                  <a:moveTo>
                    <a:pt x="292870" y="0"/>
                  </a:moveTo>
                  <a:lnTo>
                    <a:pt x="1071088" y="778218"/>
                  </a:lnTo>
                  <a:lnTo>
                    <a:pt x="1080000" y="955030"/>
                  </a:lnTo>
                  <a:cubicBezTo>
                    <a:pt x="1080000" y="1551498"/>
                    <a:pt x="838234" y="2035030"/>
                    <a:pt x="540000" y="2035030"/>
                  </a:cubicBezTo>
                  <a:cubicBezTo>
                    <a:pt x="241766" y="2035030"/>
                    <a:pt x="0" y="1551498"/>
                    <a:pt x="0" y="955030"/>
                  </a:cubicBezTo>
                  <a:cubicBezTo>
                    <a:pt x="0" y="582238"/>
                    <a:pt x="94440" y="253561"/>
                    <a:pt x="238080" y="59477"/>
                  </a:cubicBezTo>
                  <a:close/>
                </a:path>
              </a:pathLst>
            </a:cu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9CF19B5-D97C-44D1-96A3-D8BB434369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06926" y="4598682"/>
            <a:ext cx="1336763" cy="1980000"/>
            <a:chOff x="2516173" y="3459810"/>
            <a:chExt cx="1336763" cy="1980000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CCC4CB4-177A-4B47-8F39-F27AD5BA0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462459" y="3923302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03200" dist="50800" dir="27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E50928C-DE98-4CD0-A2EE-742036C314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386980" y="3930808"/>
              <a:ext cx="1853969" cy="1064309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927B3B6-1E3A-4FB3-B4D6-FD4FBAC6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516173" y="3992195"/>
              <a:ext cx="1088124" cy="1447615"/>
              <a:chOff x="2516173" y="3992195"/>
              <a:chExt cx="1088124" cy="1447615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D7CECC28-A4F8-4378-BFA3-4AC5F6392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8100000">
                <a:off x="2516173" y="3992195"/>
                <a:ext cx="107098" cy="466589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innerShdw blurRad="63500" dist="2540000">
                  <a:schemeClr val="accent1">
                    <a:lumMod val="40000"/>
                    <a:lumOff val="60000"/>
                    <a:alpha val="2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CEDBDC01-85BA-4A9D-9A95-D03EB961C8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8100000">
                <a:off x="3497199" y="4973221"/>
                <a:ext cx="107098" cy="466589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innerShdw blurRad="63500" dist="2540000">
                  <a:schemeClr val="accent1">
                    <a:lumMod val="40000"/>
                    <a:lumOff val="60000"/>
                    <a:alpha val="2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1" name="Obrázek 10">
            <a:extLst>
              <a:ext uri="{FF2B5EF4-FFF2-40B4-BE49-F238E27FC236}">
                <a16:creationId xmlns:a16="http://schemas.microsoft.com/office/drawing/2014/main" id="{914374A4-E3F4-1282-F37B-F4D37A0887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057" y="5829190"/>
            <a:ext cx="1069355" cy="37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947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Tm="17000">
        <p14:pan dir="u"/>
      </p:transition>
    </mc:Choice>
    <mc:Fallback>
      <p:transition spd="slow" advTm="17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DEB3CA5-18CE-41AA-8C26-7C120525C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Řídící příkazy - cykly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EFF99A7-BE13-43A0-8454-BF6C19A1E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For</a:t>
            </a:r>
            <a:r>
              <a:rPr lang="cs-CZ" dirty="0"/>
              <a:t> - pro</a:t>
            </a:r>
          </a:p>
          <a:p>
            <a:r>
              <a:rPr lang="cs-CZ" dirty="0" err="1"/>
              <a:t>While</a:t>
            </a:r>
            <a:r>
              <a:rPr lang="cs-CZ" dirty="0"/>
              <a:t> - mezitím</a:t>
            </a:r>
          </a:p>
          <a:p>
            <a:r>
              <a:rPr lang="cs-CZ" dirty="0"/>
              <a:t>Do-</a:t>
            </a:r>
            <a:r>
              <a:rPr lang="cs-CZ" dirty="0" err="1"/>
              <a:t>while</a:t>
            </a:r>
            <a:r>
              <a:rPr lang="cs-CZ" dirty="0"/>
              <a:t> – dělej mezitím</a:t>
            </a:r>
          </a:p>
          <a:p>
            <a:r>
              <a:rPr lang="cs-CZ" dirty="0" err="1"/>
              <a:t>Break</a:t>
            </a:r>
            <a:r>
              <a:rPr lang="cs-CZ" dirty="0"/>
              <a:t> – okamžité opuštění cyklu</a:t>
            </a:r>
          </a:p>
          <a:p>
            <a:r>
              <a:rPr lang="cs-CZ" dirty="0" err="1"/>
              <a:t>Continue</a:t>
            </a:r>
            <a:r>
              <a:rPr lang="cs-CZ" dirty="0"/>
              <a:t> – skok ke konci cyklu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13974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18000">
        <p14:reveal/>
      </p:transition>
    </mc:Choice>
    <mc:Fallback>
      <p:transition spd="slow" advTm="1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EF39216-B6CB-48FD-AE08-F1BA05701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Příbuzné jazyky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A3AAA21-1C5D-4A31-A174-2DD162595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C++</a:t>
            </a:r>
          </a:p>
          <a:p>
            <a:r>
              <a:rPr lang="cs-CZ" dirty="0" err="1"/>
              <a:t>Objective</a:t>
            </a:r>
            <a:r>
              <a:rPr lang="cs-CZ" dirty="0"/>
              <a:t>-C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7FB291A0-FCDA-45E8-BCD1-BB3962F5385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cs-CZ" dirty="0"/>
              <a:t>Vznikly v 80.letech 20. století.</a:t>
            </a:r>
            <a:br>
              <a:rPr lang="cs-CZ" dirty="0"/>
            </a:br>
            <a:r>
              <a:rPr lang="cs-CZ" dirty="0"/>
              <a:t>V této době bylo velmi populární OOP, proto také vznikly.</a:t>
            </a:r>
          </a:p>
          <a:p>
            <a:r>
              <a:rPr lang="cs-CZ" dirty="0"/>
              <a:t>OOP – </a:t>
            </a:r>
            <a:r>
              <a:rPr lang="cs-CZ" dirty="0" err="1"/>
              <a:t>Object</a:t>
            </a:r>
            <a:r>
              <a:rPr lang="cs-CZ" dirty="0"/>
              <a:t> </a:t>
            </a:r>
            <a:r>
              <a:rPr lang="cs-CZ" dirty="0" err="1"/>
              <a:t>oriented</a:t>
            </a:r>
            <a:r>
              <a:rPr lang="cs-CZ" dirty="0"/>
              <a:t> </a:t>
            </a:r>
            <a:r>
              <a:rPr lang="cs-CZ" dirty="0" err="1"/>
              <a:t>programming</a:t>
            </a:r>
            <a:endParaRPr lang="cs-CZ" dirty="0"/>
          </a:p>
          <a:p>
            <a:br>
              <a:rPr lang="cs-CZ" dirty="0"/>
            </a:br>
            <a:endParaRPr lang="cs-CZ" dirty="0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D16B3429-2C33-3F15-BFAC-571D9EFFE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614" y="765175"/>
            <a:ext cx="3051390" cy="342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557914"/>
      </p:ext>
    </p:extLst>
  </p:cSld>
  <p:clrMapOvr>
    <a:masterClrMapping/>
  </p:clrMapOvr>
  <p:transition spd="slow" advTm="2700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B82CD7B-E16E-AE09-D2EE-44494A304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BMI kalkulačka v C</a:t>
            </a:r>
            <a:br>
              <a:rPr lang="cs-CZ" dirty="0"/>
            </a:br>
            <a:r>
              <a:rPr lang="cs-CZ" sz="1400" b="0" i="0" dirty="0" err="1">
                <a:effectLst/>
                <a:latin typeface="Roboto Slab" pitchFamily="2" charset="0"/>
              </a:rPr>
              <a:t>C</a:t>
            </a:r>
            <a:r>
              <a:rPr lang="cs-CZ" sz="1400" b="0" i="0" dirty="0">
                <a:effectLst/>
                <a:latin typeface="Roboto Slab" pitchFamily="2" charset="0"/>
              </a:rPr>
              <a:t> Program To </a:t>
            </a:r>
            <a:r>
              <a:rPr lang="cs-CZ" sz="1400" b="0" i="0" dirty="0" err="1">
                <a:effectLst/>
                <a:latin typeface="Roboto Slab" pitchFamily="2" charset="0"/>
              </a:rPr>
              <a:t>Calculate</a:t>
            </a:r>
            <a:r>
              <a:rPr lang="cs-CZ" sz="1400" b="0" i="0" dirty="0">
                <a:effectLst/>
                <a:latin typeface="Roboto Slab" pitchFamily="2" charset="0"/>
              </a:rPr>
              <a:t> BMI and BMI </a:t>
            </a:r>
            <a:r>
              <a:rPr lang="cs-CZ" sz="1400" b="0" i="0" dirty="0" err="1">
                <a:effectLst/>
                <a:latin typeface="Roboto Slab" pitchFamily="2" charset="0"/>
              </a:rPr>
              <a:t>Category</a:t>
            </a:r>
            <a:r>
              <a:rPr lang="cs-CZ" sz="1400" b="0" i="0" dirty="0">
                <a:effectLst/>
                <a:latin typeface="Roboto Slab" pitchFamily="2" charset="0"/>
              </a:rPr>
              <a:t>. </a:t>
            </a:r>
            <a:r>
              <a:rPr lang="cs-CZ" sz="1400" b="0" i="1" dirty="0">
                <a:effectLst/>
                <a:latin typeface="Roboto Slab" pitchFamily="2" charset="0"/>
              </a:rPr>
              <a:t>Technotip.com | </a:t>
            </a:r>
            <a:r>
              <a:rPr lang="cs-CZ" sz="1400" b="0" i="1" dirty="0" err="1">
                <a:effectLst/>
                <a:latin typeface="Roboto Slab" pitchFamily="2" charset="0"/>
              </a:rPr>
              <a:t>Programming</a:t>
            </a:r>
            <a:r>
              <a:rPr lang="cs-CZ" sz="1400" b="0" i="1" dirty="0">
                <a:effectLst/>
                <a:latin typeface="Roboto Slab" pitchFamily="2" charset="0"/>
              </a:rPr>
              <a:t> Video </a:t>
            </a:r>
            <a:r>
              <a:rPr lang="cs-CZ" sz="1400" b="0" i="1" dirty="0" err="1">
                <a:effectLst/>
                <a:latin typeface="Roboto Slab" pitchFamily="2" charset="0"/>
              </a:rPr>
              <a:t>Tutorials</a:t>
            </a:r>
            <a:r>
              <a:rPr lang="cs-CZ" sz="1400" b="0" i="0" dirty="0">
                <a:effectLst/>
                <a:latin typeface="Roboto Slab" pitchFamily="2" charset="0"/>
              </a:rPr>
              <a:t> [online]. Dostupné z: </a:t>
            </a:r>
            <a:r>
              <a:rPr lang="cs-CZ" sz="1400" b="0" i="0" u="none" strike="noStrike" dirty="0">
                <a:effectLst/>
                <a:latin typeface="Roboto Slab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https://technotip.com/7218/c-program-to-calculate-bmi-and-bmi-category/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46442933"/>
      </p:ext>
    </p:extLst>
  </p:cSld>
  <p:clrMapOvr>
    <a:masterClrMapping/>
  </p:clrMapOvr>
  <p:transition spd="med" advTm="6000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E0BEADC5-D45F-4B2F-3E5C-E5CD0BBC7E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0135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63000">
        <p159:morph option="byObject"/>
      </p:transition>
    </mc:Choice>
    <mc:Fallback>
      <p:transition spd="slow" advTm="6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BA0A6EA-1C99-1359-48F8-F1C1BCC17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rozdíly mezi C a C++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80933B4-36CB-80ED-3541-47B4AD70F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 nepodporuje objekty a třídy (OOP)</a:t>
            </a:r>
          </a:p>
          <a:p>
            <a:r>
              <a:rPr lang="cs-CZ" dirty="0"/>
              <a:t>Nepodporuje schování informací</a:t>
            </a:r>
          </a:p>
          <a:p>
            <a:r>
              <a:rPr lang="cs-CZ" dirty="0"/>
              <a:t>C je pouze funkcionálně-programovací jazyk na rozdíl od OOP</a:t>
            </a:r>
          </a:p>
        </p:txBody>
      </p:sp>
    </p:spTree>
    <p:extLst>
      <p:ext uri="{BB962C8B-B14F-4D97-AF65-F5344CB8AC3E}">
        <p14:creationId xmlns:p14="http://schemas.microsoft.com/office/powerpoint/2010/main" val="29980222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9000">
        <p159:morph option="byObject"/>
      </p:transition>
    </mc:Choice>
    <mc:Fallback>
      <p:transition spd="slow" advTm="2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D7B25D9-0032-B733-509E-9E8E858D5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rozdíly mezi C a </a:t>
            </a:r>
            <a:r>
              <a:rPr lang="cs-CZ" dirty="0" err="1"/>
              <a:t>Objective</a:t>
            </a:r>
            <a:r>
              <a:rPr lang="cs-CZ" dirty="0"/>
              <a:t> C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49B68AF-46C8-2A0B-2C20-45BCA94A2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 nemůže spouštět </a:t>
            </a:r>
            <a:r>
              <a:rPr lang="cs-CZ" dirty="0" err="1"/>
              <a:t>Objective</a:t>
            </a:r>
            <a:r>
              <a:rPr lang="cs-CZ" dirty="0"/>
              <a:t> C kód, ale </a:t>
            </a:r>
            <a:r>
              <a:rPr lang="cs-CZ" dirty="0" err="1"/>
              <a:t>Objective</a:t>
            </a:r>
            <a:r>
              <a:rPr lang="cs-CZ" dirty="0"/>
              <a:t> C může spouštět kód jazyku C</a:t>
            </a:r>
          </a:p>
          <a:p>
            <a:r>
              <a:rPr lang="cs-CZ" dirty="0" err="1"/>
              <a:t>Objective</a:t>
            </a:r>
            <a:r>
              <a:rPr lang="cs-CZ" dirty="0"/>
              <a:t> C je OOP ale C není</a:t>
            </a:r>
          </a:p>
          <a:p>
            <a:r>
              <a:rPr lang="cs-CZ" dirty="0" err="1"/>
              <a:t>Objective</a:t>
            </a:r>
            <a:r>
              <a:rPr lang="cs-CZ" dirty="0"/>
              <a:t> C podporuje šablony</a:t>
            </a:r>
          </a:p>
        </p:txBody>
      </p:sp>
    </p:spTree>
    <p:extLst>
      <p:ext uri="{BB962C8B-B14F-4D97-AF65-F5344CB8AC3E}">
        <p14:creationId xmlns:p14="http://schemas.microsoft.com/office/powerpoint/2010/main" val="2733586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0">
        <p:split orient="vert"/>
      </p:transition>
    </mc:Choice>
    <mc:Fallback>
      <p:transition spd="slow" advTm="30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1ACF7FD-97EB-0F17-7C88-FC7909242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Zdroje/citace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36002F4-7471-2CB4-7314-F089519D0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460163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cs-CZ" sz="1400" b="0" i="0" dirty="0">
                <a:solidFill>
                  <a:schemeClr val="tx1"/>
                </a:solidFill>
                <a:effectLst/>
                <a:latin typeface="Roboto Slab" panose="020B0604020202020204" pitchFamily="2" charset="0"/>
              </a:rPr>
              <a:t>Všechny obrázky buď byly z office knihovny nebo byly </a:t>
            </a:r>
            <a:r>
              <a:rPr lang="cs-CZ" sz="1400" b="0" i="0" dirty="0" err="1">
                <a:solidFill>
                  <a:schemeClr val="tx1"/>
                </a:solidFill>
                <a:effectLst/>
                <a:latin typeface="Roboto Slab" panose="020B0604020202020204" pitchFamily="2" charset="0"/>
              </a:rPr>
              <a:t>splněly</a:t>
            </a:r>
            <a:r>
              <a:rPr lang="cs-CZ" sz="1400" b="0" i="0" dirty="0">
                <a:solidFill>
                  <a:schemeClr val="tx1"/>
                </a:solidFill>
                <a:effectLst/>
                <a:latin typeface="Roboto Slab" panose="020B0604020202020204" pitchFamily="2" charset="0"/>
              </a:rPr>
              <a:t> podmínky CC</a:t>
            </a:r>
          </a:p>
          <a:p>
            <a:pPr marL="0" indent="0">
              <a:buNone/>
            </a:pPr>
            <a:r>
              <a:rPr lang="en-US" sz="1400" b="0" i="0" dirty="0">
                <a:solidFill>
                  <a:schemeClr val="tx1"/>
                </a:solidFill>
                <a:effectLst/>
                <a:latin typeface="Roboto Slab" panose="020B0604020202020204" pitchFamily="2" charset="0"/>
              </a:rPr>
              <a:t>Use of C Language: Everything You Need to Know |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Roboto Slab" panose="020B0604020202020204" pitchFamily="2" charset="0"/>
              </a:rPr>
              <a:t>Simplilearn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Roboto Slab" panose="020B0604020202020204" pitchFamily="2" charset="0"/>
              </a:rPr>
              <a:t>. </a:t>
            </a:r>
            <a:r>
              <a:rPr lang="en-US" sz="1400" b="0" i="1" dirty="0" err="1">
                <a:solidFill>
                  <a:schemeClr val="tx1"/>
                </a:solidFill>
                <a:effectLst/>
                <a:latin typeface="Roboto Slab" panose="020B0604020202020204" pitchFamily="2" charset="0"/>
              </a:rPr>
              <a:t>Simplilearn</a:t>
            </a:r>
            <a:r>
              <a:rPr lang="en-US" sz="1400" b="0" i="1" dirty="0">
                <a:solidFill>
                  <a:schemeClr val="tx1"/>
                </a:solidFill>
                <a:effectLst/>
                <a:latin typeface="Roboto Slab" panose="020B0604020202020204" pitchFamily="2" charset="0"/>
              </a:rPr>
              <a:t> | Online Courses - Bootcamp &amp; Certification Platform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Roboto Slab" panose="020B0604020202020204" pitchFamily="2" charset="0"/>
              </a:rPr>
              <a:t> [online]. Copyright © 2009 [cit. 19.01.2023].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Roboto Slab" panose="020B0604020202020204" pitchFamily="2" charset="0"/>
              </a:rPr>
              <a:t>Dostupné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Roboto Slab" panose="020B0604020202020204" pitchFamily="2" charset="0"/>
              </a:rPr>
              <a:t> z: </a:t>
            </a: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Roboto Slab" panose="020B0604020202020204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https://www.simplilearn.com/tutorials/c-tutorial/use-of-c-language#:~:text=C%20is%20a%20powerful%20programming%20language%20that%20enables%20developers%20to,easily%20ported%20to%20other%20platforms.</a:t>
            </a:r>
            <a:endParaRPr lang="cs-CZ" sz="1400" b="0" i="0" u="none" strike="noStrike" dirty="0">
              <a:solidFill>
                <a:schemeClr val="tx1"/>
              </a:solidFill>
              <a:effectLst/>
              <a:latin typeface="Roboto Slab" panose="020B0604020202020204" pitchFamily="2" charset="0"/>
            </a:endParaRPr>
          </a:p>
          <a:p>
            <a:pPr marL="0" indent="0">
              <a:buNone/>
            </a:pPr>
            <a:r>
              <a:rPr lang="en-US" sz="1400" b="0" i="0" dirty="0">
                <a:solidFill>
                  <a:schemeClr val="tx1"/>
                </a:solidFill>
                <a:effectLst/>
                <a:latin typeface="Open Sans" panose="020B0604020202020204" pitchFamily="34" charset="0"/>
              </a:rPr>
              <a:t>In: </a:t>
            </a:r>
            <a:r>
              <a:rPr lang="en-US" sz="1400" b="0" i="1" dirty="0">
                <a:solidFill>
                  <a:schemeClr val="tx1"/>
                </a:solidFill>
                <a:effectLst/>
                <a:latin typeface="Open Sans" panose="020B0604020202020204" pitchFamily="34" charset="0"/>
              </a:rPr>
              <a:t>Wikipedia: the free encyclopedia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Open Sans" panose="020B0604020202020204" pitchFamily="34" charset="0"/>
              </a:rPr>
              <a:t> [online]. San Francisco (CA): Wikimedia Foundation, 2001- [cit. 2023-01-19].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Open Sans" panose="020B0604020202020204" pitchFamily="34" charset="0"/>
              </a:rPr>
              <a:t>Dostupné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Open Sans" panose="020B0604020202020204" pitchFamily="34" charset="0"/>
              </a:rPr>
              <a:t> z: 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Open Sans" panose="020B0604020202020204" pitchFamily="34" charset="0"/>
                <a:hlinkClick r:id="rId3"/>
              </a:rPr>
              <a:t>https://en.wikipedia.org/wiki/C_(programming_language</a:t>
            </a:r>
            <a:r>
              <a:rPr lang="en-US" sz="1400" b="0" i="0" dirty="0">
                <a:solidFill>
                  <a:srgbClr val="212529"/>
                </a:solidFill>
                <a:effectLst/>
                <a:latin typeface="Open Sans" panose="020B0604020202020204" pitchFamily="34" charset="0"/>
                <a:hlinkClick r:id="rId3"/>
              </a:rPr>
              <a:t>)</a:t>
            </a:r>
            <a:endParaRPr lang="cs-CZ" sz="1400" b="0" i="0" dirty="0">
              <a:solidFill>
                <a:srgbClr val="212529"/>
              </a:solidFill>
              <a:effectLst/>
              <a:latin typeface="Open Sans" panose="020B0604020202020204" pitchFamily="34" charset="0"/>
            </a:endParaRPr>
          </a:p>
          <a:p>
            <a:pPr marL="0" indent="0" algn="l">
              <a:buNone/>
            </a:pPr>
            <a:r>
              <a:rPr lang="cs-CZ" sz="1400" b="0" i="0" dirty="0" err="1">
                <a:solidFill>
                  <a:schemeClr val="tx1"/>
                </a:solidFill>
                <a:effectLst/>
                <a:latin typeface="Roboto Slab" pitchFamily="2" charset="0"/>
              </a:rPr>
              <a:t>Difference</a:t>
            </a:r>
            <a:r>
              <a:rPr lang="cs-CZ" sz="1400" b="0" i="0" dirty="0">
                <a:solidFill>
                  <a:schemeClr val="tx1"/>
                </a:solidFill>
                <a:effectLst/>
                <a:latin typeface="Roboto Slab" pitchFamily="2" charset="0"/>
              </a:rPr>
              <a:t> </a:t>
            </a:r>
            <a:r>
              <a:rPr lang="cs-CZ" sz="1400" b="0" i="0" dirty="0" err="1">
                <a:solidFill>
                  <a:schemeClr val="tx1"/>
                </a:solidFill>
                <a:effectLst/>
                <a:latin typeface="Roboto Slab" pitchFamily="2" charset="0"/>
              </a:rPr>
              <a:t>between</a:t>
            </a:r>
            <a:r>
              <a:rPr lang="cs-CZ" sz="1400" b="0" i="0" dirty="0">
                <a:solidFill>
                  <a:schemeClr val="tx1"/>
                </a:solidFill>
                <a:effectLst/>
                <a:latin typeface="Roboto Slab" pitchFamily="2" charset="0"/>
              </a:rPr>
              <a:t> C and C++ - </a:t>
            </a:r>
            <a:r>
              <a:rPr lang="cs-CZ" sz="1400" b="0" i="0" dirty="0" err="1">
                <a:solidFill>
                  <a:schemeClr val="tx1"/>
                </a:solidFill>
                <a:effectLst/>
                <a:latin typeface="Roboto Slab" pitchFamily="2" charset="0"/>
              </a:rPr>
              <a:t>GeeksforGeeks</a:t>
            </a:r>
            <a:r>
              <a:rPr lang="cs-CZ" sz="1400" b="0" i="0" dirty="0">
                <a:solidFill>
                  <a:schemeClr val="tx1"/>
                </a:solidFill>
                <a:effectLst/>
                <a:latin typeface="Roboto Slab" pitchFamily="2" charset="0"/>
              </a:rPr>
              <a:t>. </a:t>
            </a:r>
            <a:r>
              <a:rPr lang="cs-CZ" sz="1400" b="0" i="1" dirty="0" err="1">
                <a:solidFill>
                  <a:schemeClr val="tx1"/>
                </a:solidFill>
                <a:effectLst/>
                <a:latin typeface="Roboto Slab" pitchFamily="2" charset="0"/>
              </a:rPr>
              <a:t>GeeksforGeeks</a:t>
            </a:r>
            <a:r>
              <a:rPr lang="cs-CZ" sz="1400" b="0" i="1" dirty="0">
                <a:solidFill>
                  <a:schemeClr val="tx1"/>
                </a:solidFill>
                <a:effectLst/>
                <a:latin typeface="Roboto Slab" pitchFamily="2" charset="0"/>
              </a:rPr>
              <a:t> | A </a:t>
            </a:r>
            <a:r>
              <a:rPr lang="cs-CZ" sz="1400" b="0" i="1" dirty="0" err="1">
                <a:solidFill>
                  <a:schemeClr val="tx1"/>
                </a:solidFill>
                <a:effectLst/>
                <a:latin typeface="Roboto Slab" pitchFamily="2" charset="0"/>
              </a:rPr>
              <a:t>computer</a:t>
            </a:r>
            <a:r>
              <a:rPr lang="cs-CZ" sz="1400" b="0" i="1" dirty="0">
                <a:solidFill>
                  <a:schemeClr val="tx1"/>
                </a:solidFill>
                <a:effectLst/>
                <a:latin typeface="Roboto Slab" pitchFamily="2" charset="0"/>
              </a:rPr>
              <a:t> science </a:t>
            </a:r>
            <a:r>
              <a:rPr lang="cs-CZ" sz="1400" b="0" i="1" dirty="0" err="1">
                <a:solidFill>
                  <a:schemeClr val="tx1"/>
                </a:solidFill>
                <a:effectLst/>
                <a:latin typeface="Roboto Slab" pitchFamily="2" charset="0"/>
              </a:rPr>
              <a:t>portal</a:t>
            </a:r>
            <a:r>
              <a:rPr lang="cs-CZ" sz="1400" b="0" i="1" dirty="0">
                <a:solidFill>
                  <a:schemeClr val="tx1"/>
                </a:solidFill>
                <a:effectLst/>
                <a:latin typeface="Roboto Slab" pitchFamily="2" charset="0"/>
              </a:rPr>
              <a:t> </a:t>
            </a:r>
            <a:r>
              <a:rPr lang="cs-CZ" sz="1400" b="0" i="1" dirty="0" err="1">
                <a:solidFill>
                  <a:schemeClr val="tx1"/>
                </a:solidFill>
                <a:effectLst/>
                <a:latin typeface="Roboto Slab" pitchFamily="2" charset="0"/>
              </a:rPr>
              <a:t>for</a:t>
            </a:r>
            <a:r>
              <a:rPr lang="cs-CZ" sz="1400" b="0" i="1" dirty="0">
                <a:solidFill>
                  <a:schemeClr val="tx1"/>
                </a:solidFill>
                <a:effectLst/>
                <a:latin typeface="Roboto Slab" pitchFamily="2" charset="0"/>
              </a:rPr>
              <a:t> </a:t>
            </a:r>
            <a:r>
              <a:rPr lang="cs-CZ" sz="1400" b="0" i="1" dirty="0" err="1">
                <a:solidFill>
                  <a:schemeClr val="tx1"/>
                </a:solidFill>
                <a:effectLst/>
                <a:latin typeface="Roboto Slab" pitchFamily="2" charset="0"/>
              </a:rPr>
              <a:t>geeks</a:t>
            </a:r>
            <a:r>
              <a:rPr lang="cs-CZ" sz="1400" b="0" i="0" dirty="0">
                <a:solidFill>
                  <a:schemeClr val="tx1"/>
                </a:solidFill>
                <a:effectLst/>
                <a:latin typeface="Roboto Slab" pitchFamily="2" charset="0"/>
              </a:rPr>
              <a:t> [online]. Dostupné z: </a:t>
            </a:r>
            <a:r>
              <a:rPr lang="cs-CZ" sz="1400" b="0" i="0" u="none" strike="noStrike" dirty="0">
                <a:solidFill>
                  <a:schemeClr val="tx1"/>
                </a:solidFill>
                <a:effectLst/>
                <a:latin typeface="Roboto Slab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https://www.geeksforgeeks.org/difference-between-c-and-c/</a:t>
            </a:r>
            <a:endParaRPr lang="cs-CZ" sz="1400" b="0" i="0" dirty="0">
              <a:solidFill>
                <a:schemeClr val="tx1"/>
              </a:solidFill>
              <a:effectLst/>
              <a:latin typeface="Roboto Slab" pitchFamily="2" charset="0"/>
            </a:endParaRPr>
          </a:p>
          <a:p>
            <a:pPr marL="0" indent="0" algn="l">
              <a:buNone/>
            </a:pPr>
            <a:r>
              <a:rPr lang="cs-CZ" sz="1400" b="0" i="0" dirty="0" err="1">
                <a:solidFill>
                  <a:schemeClr val="tx1"/>
                </a:solidFill>
                <a:effectLst/>
                <a:latin typeface="Roboto Slab" pitchFamily="2" charset="0"/>
              </a:rPr>
              <a:t>Difference</a:t>
            </a:r>
            <a:r>
              <a:rPr lang="cs-CZ" sz="1400" b="0" i="0" dirty="0">
                <a:solidFill>
                  <a:schemeClr val="tx1"/>
                </a:solidFill>
                <a:effectLst/>
                <a:latin typeface="Roboto Slab" pitchFamily="2" charset="0"/>
              </a:rPr>
              <a:t> </a:t>
            </a:r>
            <a:r>
              <a:rPr lang="cs-CZ" sz="1400" b="0" i="0" dirty="0" err="1">
                <a:solidFill>
                  <a:schemeClr val="tx1"/>
                </a:solidFill>
                <a:effectLst/>
                <a:latin typeface="Roboto Slab" pitchFamily="2" charset="0"/>
              </a:rPr>
              <a:t>between</a:t>
            </a:r>
            <a:r>
              <a:rPr lang="cs-CZ" sz="1400" b="0" i="0" dirty="0">
                <a:solidFill>
                  <a:schemeClr val="tx1"/>
                </a:solidFill>
                <a:effectLst/>
                <a:latin typeface="Roboto Slab" pitchFamily="2" charset="0"/>
              </a:rPr>
              <a:t> C and </a:t>
            </a:r>
            <a:r>
              <a:rPr lang="cs-CZ" sz="1400" b="0" i="0" dirty="0" err="1">
                <a:solidFill>
                  <a:schemeClr val="tx1"/>
                </a:solidFill>
                <a:effectLst/>
                <a:latin typeface="Roboto Slab" pitchFamily="2" charset="0"/>
              </a:rPr>
              <a:t>Objective</a:t>
            </a:r>
            <a:r>
              <a:rPr lang="cs-CZ" sz="1400" b="0" i="0" dirty="0">
                <a:solidFill>
                  <a:schemeClr val="tx1"/>
                </a:solidFill>
                <a:effectLst/>
                <a:latin typeface="Roboto Slab" pitchFamily="2" charset="0"/>
              </a:rPr>
              <a:t> C - </a:t>
            </a:r>
            <a:r>
              <a:rPr lang="cs-CZ" sz="1400" b="0" i="0" dirty="0" err="1">
                <a:solidFill>
                  <a:schemeClr val="tx1"/>
                </a:solidFill>
                <a:effectLst/>
                <a:latin typeface="Roboto Slab" pitchFamily="2" charset="0"/>
              </a:rPr>
              <a:t>GeeksforGeeks</a:t>
            </a:r>
            <a:r>
              <a:rPr lang="cs-CZ" sz="1400" b="0" i="0" dirty="0">
                <a:solidFill>
                  <a:schemeClr val="tx1"/>
                </a:solidFill>
                <a:effectLst/>
                <a:latin typeface="Roboto Slab" pitchFamily="2" charset="0"/>
              </a:rPr>
              <a:t>. </a:t>
            </a:r>
            <a:r>
              <a:rPr lang="cs-CZ" sz="1400" b="0" i="1" dirty="0" err="1">
                <a:solidFill>
                  <a:schemeClr val="tx1"/>
                </a:solidFill>
                <a:effectLst/>
                <a:latin typeface="Roboto Slab" pitchFamily="2" charset="0"/>
              </a:rPr>
              <a:t>GeeksforGeeks</a:t>
            </a:r>
            <a:r>
              <a:rPr lang="cs-CZ" sz="1400" b="0" i="1" dirty="0">
                <a:solidFill>
                  <a:schemeClr val="tx1"/>
                </a:solidFill>
                <a:effectLst/>
                <a:latin typeface="Roboto Slab" pitchFamily="2" charset="0"/>
              </a:rPr>
              <a:t> | A </a:t>
            </a:r>
            <a:r>
              <a:rPr lang="cs-CZ" sz="1400" b="0" i="1" dirty="0" err="1">
                <a:solidFill>
                  <a:schemeClr val="tx1"/>
                </a:solidFill>
                <a:effectLst/>
                <a:latin typeface="Roboto Slab" pitchFamily="2" charset="0"/>
              </a:rPr>
              <a:t>computer</a:t>
            </a:r>
            <a:r>
              <a:rPr lang="cs-CZ" sz="1400" b="0" i="1" dirty="0">
                <a:solidFill>
                  <a:schemeClr val="tx1"/>
                </a:solidFill>
                <a:effectLst/>
                <a:latin typeface="Roboto Slab" pitchFamily="2" charset="0"/>
              </a:rPr>
              <a:t> science </a:t>
            </a:r>
            <a:r>
              <a:rPr lang="cs-CZ" sz="1400" b="0" i="1" dirty="0" err="1">
                <a:solidFill>
                  <a:schemeClr val="tx1"/>
                </a:solidFill>
                <a:effectLst/>
                <a:latin typeface="Roboto Slab" pitchFamily="2" charset="0"/>
              </a:rPr>
              <a:t>portal</a:t>
            </a:r>
            <a:r>
              <a:rPr lang="cs-CZ" sz="1400" b="0" i="1" dirty="0">
                <a:solidFill>
                  <a:schemeClr val="tx1"/>
                </a:solidFill>
                <a:effectLst/>
                <a:latin typeface="Roboto Slab" pitchFamily="2" charset="0"/>
              </a:rPr>
              <a:t> </a:t>
            </a:r>
            <a:r>
              <a:rPr lang="cs-CZ" sz="1400" b="0" i="1" dirty="0" err="1">
                <a:solidFill>
                  <a:schemeClr val="tx1"/>
                </a:solidFill>
                <a:effectLst/>
                <a:latin typeface="Roboto Slab" pitchFamily="2" charset="0"/>
              </a:rPr>
              <a:t>for</a:t>
            </a:r>
            <a:r>
              <a:rPr lang="cs-CZ" sz="1400" b="0" i="1" dirty="0">
                <a:solidFill>
                  <a:schemeClr val="tx1"/>
                </a:solidFill>
                <a:effectLst/>
                <a:latin typeface="Roboto Slab" pitchFamily="2" charset="0"/>
              </a:rPr>
              <a:t> </a:t>
            </a:r>
            <a:r>
              <a:rPr lang="cs-CZ" sz="1400" b="0" i="1" dirty="0" err="1">
                <a:solidFill>
                  <a:schemeClr val="tx1"/>
                </a:solidFill>
                <a:effectLst/>
                <a:latin typeface="Roboto Slab" pitchFamily="2" charset="0"/>
              </a:rPr>
              <a:t>geeks</a:t>
            </a:r>
            <a:r>
              <a:rPr lang="cs-CZ" sz="1400" b="0" i="0" dirty="0">
                <a:solidFill>
                  <a:schemeClr val="tx1"/>
                </a:solidFill>
                <a:effectLst/>
                <a:latin typeface="Roboto Slab" pitchFamily="2" charset="0"/>
              </a:rPr>
              <a:t> [online]. Dostupné z: </a:t>
            </a:r>
            <a:r>
              <a:rPr lang="cs-CZ" sz="1400" b="0" i="0" u="none" strike="noStrike" dirty="0">
                <a:solidFill>
                  <a:schemeClr val="tx1"/>
                </a:solidFill>
                <a:effectLst/>
                <a:latin typeface="Roboto Slab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https://www.geeksforgeeks.org/difference-between-c-and-objective-c/</a:t>
            </a:r>
            <a:endParaRPr lang="cs-CZ" sz="1400" b="0" i="0" u="none" strike="noStrike" dirty="0">
              <a:solidFill>
                <a:schemeClr val="tx1"/>
              </a:solidFill>
              <a:effectLst/>
              <a:latin typeface="Roboto Slab" pitchFamily="2" charset="0"/>
            </a:endParaRPr>
          </a:p>
          <a:p>
            <a:pPr marL="0" indent="0" algn="l">
              <a:buNone/>
            </a:pPr>
            <a:r>
              <a:rPr lang="en-US" sz="1400" b="0" i="0" dirty="0">
                <a:solidFill>
                  <a:schemeClr val="tx1"/>
                </a:solidFill>
                <a:effectLst/>
                <a:latin typeface="Roboto Slab" pitchFamily="2" charset="0"/>
              </a:rPr>
              <a:t>C - Operators. [online]. Copyright © Copyright 2022. All Rights Reserved. [cit. 19.01.2023].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Roboto Slab" pitchFamily="2" charset="0"/>
              </a:rPr>
              <a:t>Dostupné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Roboto Slab" pitchFamily="2" charset="0"/>
              </a:rPr>
              <a:t> z: </a:t>
            </a: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Roboto Slab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https://www.tutorialspoint.com/cprogramming/c_operators.htm</a:t>
            </a:r>
            <a:endParaRPr lang="cs-CZ" sz="1400" b="0" i="0" dirty="0">
              <a:solidFill>
                <a:schemeClr val="tx1"/>
              </a:solidFill>
              <a:effectLst/>
              <a:latin typeface="Roboto Slab" pitchFamily="2" charset="0"/>
            </a:endParaRPr>
          </a:p>
          <a:p>
            <a:pPr marL="0" indent="0">
              <a:buNone/>
            </a:pPr>
            <a:r>
              <a:rPr lang="cs-CZ" sz="1200" b="0" i="0" dirty="0">
                <a:solidFill>
                  <a:srgbClr val="FFFFFF"/>
                </a:solidFill>
                <a:effectLst/>
                <a:latin typeface="Roboto Slab" pitchFamily="2" charset="0"/>
              </a:rPr>
              <a:t>Moje Hlava </a:t>
            </a:r>
            <a:r>
              <a:rPr lang="cs-CZ" sz="1200" b="0" i="0" dirty="0">
                <a:solidFill>
                  <a:srgbClr val="FFFFFF"/>
                </a:solidFill>
                <a:effectLst/>
                <a:latin typeface="Roboto Slab" pitchFamily="2" charset="0"/>
                <a:sym typeface="Wingdings" panose="05000000000000000000" pitchFamily="2" charset="2"/>
              </a:rPr>
              <a:t></a:t>
            </a:r>
            <a:br>
              <a:rPr lang="cs-CZ" sz="1200" b="0" i="0" dirty="0">
                <a:solidFill>
                  <a:srgbClr val="FFFFFF"/>
                </a:solidFill>
                <a:effectLst/>
                <a:latin typeface="Roboto Slab" pitchFamily="2" charset="0"/>
              </a:rPr>
            </a:br>
            <a:br>
              <a:rPr lang="cs-CZ" sz="1400" b="0" i="0" dirty="0">
                <a:solidFill>
                  <a:srgbClr val="FFFFFF"/>
                </a:solidFill>
                <a:effectLst/>
                <a:latin typeface="Roboto Slab" pitchFamily="2" charset="0"/>
              </a:rPr>
            </a:br>
            <a:endParaRPr lang="cs-CZ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35071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Tm="10000">
        <p15:prstTrans prst="curtains"/>
      </p:transition>
    </mc:Choice>
    <mc:Fallback>
      <p:transition spd="slow" advTm="10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02F02E4-56BD-A679-B050-EFB44B6AD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Github</a:t>
            </a:r>
            <a:r>
              <a:rPr lang="cs-CZ" dirty="0"/>
              <a:t> 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757A515-0893-492B-2FBD-B0D648499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hlinkClick r:id="rId2"/>
              </a:rPr>
              <a:t>https://github.com/KokosHraje/C-VDAPrezentace.git</a:t>
            </a:r>
            <a:endParaRPr lang="cs-CZ" dirty="0"/>
          </a:p>
          <a:p>
            <a:r>
              <a:rPr lang="cs-CZ" dirty="0"/>
              <a:t>Na tomto </a:t>
            </a:r>
            <a:r>
              <a:rPr lang="cs-CZ" dirty="0" err="1"/>
              <a:t>hyperlinku</a:t>
            </a:r>
            <a:r>
              <a:rPr lang="cs-CZ" dirty="0"/>
              <a:t> se </a:t>
            </a:r>
            <a:r>
              <a:rPr lang="cs-CZ" dirty="0" err="1"/>
              <a:t>nacházi</a:t>
            </a:r>
            <a:r>
              <a:rPr lang="cs-CZ" dirty="0"/>
              <a:t> historie verzí prezentace.</a:t>
            </a:r>
          </a:p>
        </p:txBody>
      </p:sp>
    </p:spTree>
    <p:extLst>
      <p:ext uri="{BB962C8B-B14F-4D97-AF65-F5344CB8AC3E}">
        <p14:creationId xmlns:p14="http://schemas.microsoft.com/office/powerpoint/2010/main" val="31242531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10000">
        <p15:prstTrans prst="fallOver"/>
      </p:transition>
    </mc:Choice>
    <mc:Fallback>
      <p:transition spd="slow" advTm="10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417DE01-3109-0B2E-5758-F8572B5E1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3565525" cy="5543549"/>
          </a:xfrm>
        </p:spPr>
        <p:txBody>
          <a:bodyPr wrap="square" anchor="ctr">
            <a:normAutofit/>
          </a:bodyPr>
          <a:lstStyle/>
          <a:p>
            <a:r>
              <a:rPr lang="cs-CZ" dirty="0"/>
              <a:t>Základní vlastnosti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9899A3-416E-4DB5-846D-023526052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9" y="0"/>
            <a:ext cx="7641102" cy="6858000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2F523255-CDD4-9393-2D60-B96A97CBBE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0480112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80779008"/>
      </p:ext>
    </p:extLst>
  </p:cSld>
  <p:clrMapOvr>
    <a:masterClrMapping/>
  </p:clrMapOvr>
  <p:transition spd="slow" advTm="41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9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193B138-5864-3EA6-DB5F-7C45062E9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Děkuji za pozornost</a:t>
            </a:r>
          </a:p>
        </p:txBody>
      </p:sp>
    </p:spTree>
    <p:extLst>
      <p:ext uri="{BB962C8B-B14F-4D97-AF65-F5344CB8AC3E}">
        <p14:creationId xmlns:p14="http://schemas.microsoft.com/office/powerpoint/2010/main" val="2991414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000">
        <p:fade/>
      </p:transition>
    </mc:Choice>
    <mc:Fallback>
      <p:transition spd="med" advTm="6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7160C1C-FB47-7A2C-5BE8-2B74182FD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Historie</a:t>
            </a:r>
          </a:p>
        </p:txBody>
      </p:sp>
      <p:graphicFrame>
        <p:nvGraphicFramePr>
          <p:cNvPr id="6" name="Zástupný obsah 2">
            <a:extLst>
              <a:ext uri="{FF2B5EF4-FFF2-40B4-BE49-F238E27FC236}">
                <a16:creationId xmlns:a16="http://schemas.microsoft.com/office/drawing/2014/main" id="{4172DFAB-38C7-AAC8-22DA-6CDD0E80BAD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295775" y="1750060"/>
          <a:ext cx="7345362" cy="43427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Zástupný text 3">
            <a:extLst>
              <a:ext uri="{FF2B5EF4-FFF2-40B4-BE49-F238E27FC236}">
                <a16:creationId xmlns:a16="http://schemas.microsoft.com/office/drawing/2014/main" id="{51B58E47-71A8-76C3-C51B-4A32BE11B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cs-CZ" sz="2000" dirty="0"/>
              <a:t>Vychází z </a:t>
            </a:r>
            <a:r>
              <a:rPr lang="cs-CZ" sz="2000" dirty="0" err="1"/>
              <a:t>jayka</a:t>
            </a:r>
            <a:r>
              <a:rPr lang="cs-CZ" sz="2000" dirty="0"/>
              <a:t> B</a:t>
            </a:r>
          </a:p>
          <a:p>
            <a:r>
              <a:rPr lang="cs-CZ" sz="2000" dirty="0"/>
              <a:t>Byl vyvinut pro vývoj nástrojů pro OS Unix</a:t>
            </a:r>
          </a:p>
          <a:p>
            <a:r>
              <a:rPr lang="cs-CZ" sz="2000" dirty="0"/>
              <a:t>V roce 1978 vyšla kniha </a:t>
            </a:r>
            <a:r>
              <a:rPr lang="cs-CZ" sz="2000" dirty="0" err="1"/>
              <a:t>The</a:t>
            </a:r>
            <a:r>
              <a:rPr lang="cs-CZ" sz="2000" dirty="0"/>
              <a:t> C </a:t>
            </a:r>
            <a:r>
              <a:rPr lang="cs-CZ" sz="2000" dirty="0" err="1"/>
              <a:t>Programming</a:t>
            </a:r>
            <a:r>
              <a:rPr lang="cs-CZ" sz="2000" dirty="0"/>
              <a:t> </a:t>
            </a:r>
            <a:r>
              <a:rPr lang="cs-CZ" sz="2000" dirty="0" err="1"/>
              <a:t>Language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1289516787"/>
      </p:ext>
    </p:extLst>
  </p:cSld>
  <p:clrMapOvr>
    <a:masterClrMapping/>
  </p:clrMapOvr>
  <p:transition spd="slow" advTm="50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1B2835D-87F6-6641-2FA7-7A7A9D549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datové typy</a:t>
            </a:r>
          </a:p>
        </p:txBody>
      </p:sp>
      <p:graphicFrame>
        <p:nvGraphicFramePr>
          <p:cNvPr id="6" name="Zástupný obsah 2">
            <a:extLst>
              <a:ext uri="{FF2B5EF4-FFF2-40B4-BE49-F238E27FC236}">
                <a16:creationId xmlns:a16="http://schemas.microsoft.com/office/drawing/2014/main" id="{CA1B77D0-CF6B-B5EA-48E3-C122918E3F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8472972"/>
              </p:ext>
            </p:extLst>
          </p:nvPr>
        </p:nvGraphicFramePr>
        <p:xfrm>
          <a:off x="4295775" y="1750060"/>
          <a:ext cx="7345362" cy="43427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Zástupný text 3">
            <a:extLst>
              <a:ext uri="{FF2B5EF4-FFF2-40B4-BE49-F238E27FC236}">
                <a16:creationId xmlns:a16="http://schemas.microsoft.com/office/drawing/2014/main" id="{70B274EF-73CC-9F76-389A-D546AF482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cs-CZ" sz="2000" dirty="0"/>
              <a:t>Data typy </a:t>
            </a:r>
            <a:r>
              <a:rPr lang="cs-CZ" sz="2000" dirty="0" err="1"/>
              <a:t>specifikujou</a:t>
            </a:r>
            <a:r>
              <a:rPr lang="cs-CZ" sz="2000" dirty="0"/>
              <a:t> velikost (1-8 bytů) a typ informace uloženou</a:t>
            </a:r>
          </a:p>
        </p:txBody>
      </p:sp>
    </p:spTree>
    <p:extLst>
      <p:ext uri="{BB962C8B-B14F-4D97-AF65-F5344CB8AC3E}">
        <p14:creationId xmlns:p14="http://schemas.microsoft.com/office/powerpoint/2010/main" val="698567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Tm="34000">
        <p:cut/>
      </p:transition>
    </mc:Choice>
    <mc:Fallback>
      <p:transition advTm="340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69F66CA-FA87-8634-25A5-0125470ED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Užití a výhody jazyka C</a:t>
            </a:r>
            <a:endParaRPr lang="cs-CZ" dirty="0"/>
          </a:p>
        </p:txBody>
      </p:sp>
      <p:graphicFrame>
        <p:nvGraphicFramePr>
          <p:cNvPr id="7" name="Zástupný obsah 2">
            <a:extLst>
              <a:ext uri="{FF2B5EF4-FFF2-40B4-BE49-F238E27FC236}">
                <a16:creationId xmlns:a16="http://schemas.microsoft.com/office/drawing/2014/main" id="{D196EA76-AA5A-70E6-76C6-977AB26EFD4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50863" y="2113199"/>
          <a:ext cx="11090274" cy="3979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9670165"/>
      </p:ext>
    </p:extLst>
  </p:cSld>
  <p:clrMapOvr>
    <a:masterClrMapping/>
  </p:clrMapOvr>
  <p:transition spd="slow" advTm="27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63A61B1-4455-3906-B95F-E526DD7CB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6379210" cy="1333057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Struktura jazyka C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B425BBD-042F-4CF8-A9EE-42CC14D25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60575" y="5492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Zástupný obsah 5" descr="Kódování programu na obrazovce počítače">
            <a:extLst>
              <a:ext uri="{FF2B5EF4-FFF2-40B4-BE49-F238E27FC236}">
                <a16:creationId xmlns:a16="http://schemas.microsoft.com/office/drawing/2014/main" id="{AF0269F7-78E8-1792-0E02-A710CDA416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921"/>
          <a:stretch/>
        </p:blipFill>
        <p:spPr>
          <a:xfrm>
            <a:off x="550863" y="2530474"/>
            <a:ext cx="5773738" cy="3779838"/>
          </a:xfrm>
          <a:custGeom>
            <a:avLst/>
            <a:gdLst/>
            <a:ahLst/>
            <a:cxnLst/>
            <a:rect l="l" t="t" r="r" b="b"/>
            <a:pathLst>
              <a:path w="5773738" h="3779838">
                <a:moveTo>
                  <a:pt x="0" y="0"/>
                </a:moveTo>
                <a:lnTo>
                  <a:pt x="5773738" y="0"/>
                </a:lnTo>
                <a:lnTo>
                  <a:pt x="5773738" y="3779838"/>
                </a:lnTo>
                <a:lnTo>
                  <a:pt x="0" y="3779838"/>
                </a:lnTo>
                <a:close/>
              </a:path>
            </a:pathLst>
          </a:cu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F8ED97E8-4320-4F9F-8AB2-2EC6D9FC9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0191" y="1665774"/>
            <a:ext cx="1262947" cy="1335600"/>
            <a:chOff x="2678417" y="2427951"/>
            <a:chExt cx="1262947" cy="1335600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DAE1E3F-711D-4F2E-AF4B-0A3CF77C5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17A35D9-9F09-4A9F-AD47-CF2115100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92B3D11E-B8CE-2207-860D-81C959BC9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40575" y="1520825"/>
            <a:ext cx="4500562" cy="2808288"/>
          </a:xfrm>
        </p:spPr>
        <p:txBody>
          <a:bodyPr vert="horz" wrap="square" lIns="0" tIns="0" rIns="0" bIns="0" rtlCol="0" anchor="t">
            <a:normAutofit/>
          </a:bodyPr>
          <a:lstStyle/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Header - #include &lt;</a:t>
            </a:r>
            <a:r>
              <a:rPr lang="en-US" sz="1700" dirty="0" err="1"/>
              <a:t>stdio.h</a:t>
            </a:r>
            <a:r>
              <a:rPr lang="en-US" sz="1700" dirty="0"/>
              <a:t>&gt;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main() – int main () {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dirty="0" err="1"/>
              <a:t>deklarace</a:t>
            </a:r>
            <a:r>
              <a:rPr lang="en-US" sz="1700" dirty="0"/>
              <a:t> variable – int </a:t>
            </a:r>
            <a:r>
              <a:rPr lang="en-US" sz="1700" dirty="0" err="1"/>
              <a:t>cislo</a:t>
            </a:r>
            <a:r>
              <a:rPr lang="en-US" sz="1700" dirty="0"/>
              <a:t> = 67 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body – </a:t>
            </a:r>
            <a:r>
              <a:rPr lang="en-US" sz="1700" dirty="0" err="1"/>
              <a:t>printf</a:t>
            </a:r>
            <a:r>
              <a:rPr lang="en-US" sz="1700" dirty="0"/>
              <a:t> ()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return -  return 0;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}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F071BFC-FCD5-404E-90E6-D596557747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24513" y="5071998"/>
            <a:ext cx="1980000" cy="1336764"/>
            <a:chOff x="7285270" y="3781428"/>
            <a:chExt cx="1980000" cy="1336764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A0B934F-9437-4904-A573-FD6F8B81F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7285270" y="3781428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0204A86-ED4C-4DD3-9013-C7A4EFF92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7351895" y="3784117"/>
              <a:ext cx="1853969" cy="1042921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9EEA625-9D71-403F-B693-78E333447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7997401" y="4831348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25D8F7F-021F-459C-87EB-5AF697DC3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978427" y="3850321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5745260"/>
      </p:ext>
    </p:extLst>
  </p:cSld>
  <p:clrMapOvr>
    <a:masterClrMapping/>
  </p:clrMapOvr>
  <p:transition spd="slow" advTm="51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397D431-CF69-E870-1340-D96B8B4F8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wrap="square" anchor="b">
            <a:normAutofit/>
          </a:bodyPr>
          <a:lstStyle/>
          <a:p>
            <a:r>
              <a:rPr lang="cs-CZ" dirty="0"/>
              <a:t>V čem se dá programovat?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9BB823C-A0B7-E116-5346-40913E569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8400"/>
            <a:ext cx="3565525" cy="341442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cs-CZ" sz="1600" dirty="0"/>
          </a:p>
          <a:p>
            <a:r>
              <a:rPr lang="cs-CZ" sz="1600" dirty="0"/>
              <a:t>V takzvaných IDE se programuje </a:t>
            </a:r>
          </a:p>
          <a:p>
            <a:r>
              <a:rPr lang="cs-CZ" sz="1600" dirty="0"/>
              <a:t>Jeden z nejpopulárnějších IDE je </a:t>
            </a:r>
            <a:r>
              <a:rPr lang="cs-CZ" sz="1600" dirty="0" err="1"/>
              <a:t>Visual</a:t>
            </a:r>
            <a:r>
              <a:rPr lang="cs-CZ" sz="1600" dirty="0"/>
              <a:t> Studio od Microsoftu</a:t>
            </a:r>
          </a:p>
          <a:p>
            <a:r>
              <a:rPr lang="cs-CZ" sz="1600" dirty="0"/>
              <a:t>Je několik set IDE pro hodně jazyků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F1DD29-3E97-FD27-34ED-2827B2D66A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843" r="22908" b="2"/>
          <a:stretch/>
        </p:blipFill>
        <p:spPr>
          <a:xfrm>
            <a:off x="5588000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183B29DA-9BB8-4BA8-B8E1-8C2B54407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D02496F8-166D-469A-8040-08608013BF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23E648A7-A02A-4DC7-9FEC-489F1BA6F7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4EF573B1-38BC-4C7B-894C-BE3864A04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47A77D8-817B-4A9F-86AA-FE781E813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889336"/>
      </p:ext>
    </p:extLst>
  </p:cSld>
  <p:clrMapOvr>
    <a:masterClrMapping/>
  </p:clrMapOvr>
  <p:transition spd="slow" advTm="2900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B75A077-5BFE-9BCC-809E-28F386E8E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5437188" cy="1333055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cs-CZ" sz="4400" dirty="0"/>
              <a:t>Takto vypadá prostředí </a:t>
            </a:r>
            <a:r>
              <a:rPr lang="cs-CZ" sz="4400" dirty="0" err="1"/>
              <a:t>Visual</a:t>
            </a:r>
            <a:r>
              <a:rPr lang="cs-CZ" sz="4400" dirty="0"/>
              <a:t> Studio </a:t>
            </a:r>
            <a:r>
              <a:rPr lang="cs-CZ" sz="4400" dirty="0" err="1"/>
              <a:t>Code</a:t>
            </a:r>
            <a:endParaRPr lang="cs-CZ" sz="44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0342557-9691-41B1-9FFF-027845ED0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0971" y="1982786"/>
            <a:ext cx="734257" cy="760506"/>
            <a:chOff x="5243759" y="1363788"/>
            <a:chExt cx="734257" cy="76050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086D6FFF-B330-42B3-9F1F-607CECF8D9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8D054D43-E740-4CA9-8197-85FBE2ECC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CB5EB56C-B805-41B2-88BA-B198E68E6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BEDA4564-AB81-08EA-CDBF-B4D92400A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63" y="2854267"/>
            <a:ext cx="5773738" cy="3132251"/>
          </a:xfrm>
          <a:custGeom>
            <a:avLst/>
            <a:gdLst/>
            <a:ahLst/>
            <a:cxnLst/>
            <a:rect l="l" t="t" r="r" b="b"/>
            <a:pathLst>
              <a:path w="5773738" h="3779838">
                <a:moveTo>
                  <a:pt x="0" y="0"/>
                </a:moveTo>
                <a:lnTo>
                  <a:pt x="5773738" y="0"/>
                </a:lnTo>
                <a:lnTo>
                  <a:pt x="5773738" y="3779838"/>
                </a:lnTo>
                <a:lnTo>
                  <a:pt x="0" y="3779838"/>
                </a:lnTo>
                <a:close/>
              </a:path>
            </a:pathLst>
          </a:cu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C5C98D1-28DA-A5D6-47E7-A6E7DC11C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575" y="1520825"/>
            <a:ext cx="4500562" cy="4572000"/>
          </a:xfrm>
        </p:spPr>
        <p:txBody>
          <a:bodyPr anchor="t">
            <a:normAutofit/>
          </a:bodyPr>
          <a:lstStyle/>
          <a:p>
            <a:r>
              <a:rPr lang="cs-CZ" dirty="0"/>
              <a:t>V prostředí můžeme vidět kód, který když se zkompiluje, tak nám vyhodí Hello </a:t>
            </a:r>
            <a:r>
              <a:rPr lang="cs-CZ" dirty="0" err="1"/>
              <a:t>World</a:t>
            </a:r>
            <a:r>
              <a:rPr lang="cs-CZ" dirty="0"/>
              <a:t>! a vrátí hodnotu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121148"/>
      </p:ext>
    </p:extLst>
  </p:cSld>
  <p:clrMapOvr>
    <a:masterClrMapping/>
  </p:clrMapOvr>
  <p:transition spd="slow" advTm="17000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12A39F9-F94B-42F7-8B7C-76D87F620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wrap="square" anchor="b">
            <a:normAutofit/>
          </a:bodyPr>
          <a:lstStyle/>
          <a:p>
            <a:r>
              <a:rPr lang="cs-CZ" dirty="0"/>
              <a:t>Matematické operátory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B06D3D5-492A-4620-B468-62BA5776F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8400"/>
            <a:ext cx="3565525" cy="3414425"/>
          </a:xfrm>
        </p:spPr>
        <p:txBody>
          <a:bodyPr anchor="t">
            <a:normAutofit/>
          </a:bodyPr>
          <a:lstStyle/>
          <a:p>
            <a:r>
              <a:rPr lang="cs-CZ" sz="1600" dirty="0"/>
              <a:t>+  (sčítání)</a:t>
            </a:r>
          </a:p>
          <a:p>
            <a:r>
              <a:rPr lang="cs-CZ" sz="1600" dirty="0"/>
              <a:t>++ (zvýší hodnotu o jedna)</a:t>
            </a:r>
          </a:p>
          <a:p>
            <a:r>
              <a:rPr lang="cs-CZ" sz="1600" dirty="0"/>
              <a:t>- (odčítání)</a:t>
            </a:r>
          </a:p>
          <a:p>
            <a:r>
              <a:rPr lang="cs-CZ" sz="1600" dirty="0"/>
              <a:t>-- (zmenší hodnotu o jedna)</a:t>
            </a:r>
          </a:p>
          <a:p>
            <a:r>
              <a:rPr lang="cs-CZ" sz="1600" dirty="0"/>
              <a:t>* (násobení)</a:t>
            </a:r>
          </a:p>
          <a:p>
            <a:r>
              <a:rPr lang="cs-CZ" sz="1600" dirty="0"/>
              <a:t>/ (dělení)</a:t>
            </a:r>
          </a:p>
          <a:p>
            <a:r>
              <a:rPr lang="cs-CZ" sz="1600" dirty="0"/>
              <a:t>% (zbytek po celočíselném dělení)</a:t>
            </a:r>
          </a:p>
        </p:txBody>
      </p:sp>
      <p:pic>
        <p:nvPicPr>
          <p:cNvPr id="5" name="Picture 4" descr="Plastová čísla na hraní">
            <a:extLst>
              <a:ext uri="{FF2B5EF4-FFF2-40B4-BE49-F238E27FC236}">
                <a16:creationId xmlns:a16="http://schemas.microsoft.com/office/drawing/2014/main" id="{BD450D7C-425A-0789-8F5D-01CA94207F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34" r="15893" b="-1"/>
          <a:stretch/>
        </p:blipFill>
        <p:spPr>
          <a:xfrm>
            <a:off x="4550899" y="10"/>
            <a:ext cx="7641102" cy="6857990"/>
          </a:xfrm>
          <a:custGeom>
            <a:avLst/>
            <a:gdLst/>
            <a:ahLst/>
            <a:cxnLst/>
            <a:rect l="l" t="t" r="r" b="b"/>
            <a:pathLst>
              <a:path w="7641102" h="6858000">
                <a:moveTo>
                  <a:pt x="0" y="0"/>
                </a:moveTo>
                <a:lnTo>
                  <a:pt x="7641102" y="0"/>
                </a:lnTo>
                <a:lnTo>
                  <a:pt x="764110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FF3A87B-2255-45E0-A551-C11FAF932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8" y="5773729"/>
            <a:ext cx="7641102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8426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33000">
        <p159:morph option="byObject"/>
      </p:transition>
    </mc:Choice>
    <mc:Fallback>
      <p:transition spd="slow" advTm="3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876</Words>
  <Application>Microsoft Office PowerPoint</Application>
  <PresentationFormat>Širokoúhlá obrazovka</PresentationFormat>
  <Paragraphs>120</Paragraphs>
  <Slides>20</Slides>
  <Notes>12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20</vt:i4>
      </vt:variant>
    </vt:vector>
  </HeadingPairs>
  <TitlesOfParts>
    <vt:vector size="27" baseType="lpstr">
      <vt:lpstr>Arial</vt:lpstr>
      <vt:lpstr>Calibri</vt:lpstr>
      <vt:lpstr>Open Sans</vt:lpstr>
      <vt:lpstr>Roboto Slab</vt:lpstr>
      <vt:lpstr>Sitka Heading</vt:lpstr>
      <vt:lpstr>Source Sans Pro</vt:lpstr>
      <vt:lpstr>3DFloatVTI</vt:lpstr>
      <vt:lpstr>Programovací jazyk C</vt:lpstr>
      <vt:lpstr>Základní vlastnosti</vt:lpstr>
      <vt:lpstr>Historie</vt:lpstr>
      <vt:lpstr>Základní datové typy</vt:lpstr>
      <vt:lpstr>Užití a výhody jazyka C</vt:lpstr>
      <vt:lpstr>Struktura jazyka C</vt:lpstr>
      <vt:lpstr>V čem se dá programovat?</vt:lpstr>
      <vt:lpstr>Takto vypadá prostředí Visual Studio Code</vt:lpstr>
      <vt:lpstr>Matematické operátory</vt:lpstr>
      <vt:lpstr>Operátory porovnání</vt:lpstr>
      <vt:lpstr>Řídící příkazy</vt:lpstr>
      <vt:lpstr>Řídící příkazy - cykly</vt:lpstr>
      <vt:lpstr>Příbuzné jazyky</vt:lpstr>
      <vt:lpstr>BMI kalkulačka v C C Program To Calculate BMI and BMI Category. Technotip.com | Programming Video Tutorials [online]. Dostupné z: https://technotip.com/7218/c-program-to-calculate-bmi-and-bmi-category/</vt:lpstr>
      <vt:lpstr>Prezentace aplikace PowerPoint</vt:lpstr>
      <vt:lpstr>Základní rozdíly mezi C a C++</vt:lpstr>
      <vt:lpstr>Základní rozdíly mezi C a Objective C</vt:lpstr>
      <vt:lpstr>Zdroje/citace</vt:lpstr>
      <vt:lpstr>Github </vt:lpstr>
      <vt:lpstr>Děkuji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Programovací jazyk C</dc:title>
  <dc:creator>Matoušek Lukáš</dc:creator>
  <cp:lastModifiedBy>Matoušek Lukáš</cp:lastModifiedBy>
  <cp:revision>20</cp:revision>
  <dcterms:created xsi:type="dcterms:W3CDTF">2023-01-15T11:50:55Z</dcterms:created>
  <dcterms:modified xsi:type="dcterms:W3CDTF">2023-01-19T22:10:47Z</dcterms:modified>
</cp:coreProperties>
</file>