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3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 –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8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cs-CZ" sz="4800" dirty="0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B3CA5-18CE-41AA-8C26-7C120525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 -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F99A7-BE13-43A0-8454-BF6C19A1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For</a:t>
            </a:r>
            <a:endParaRPr lang="cs-CZ" dirty="0"/>
          </a:p>
          <a:p>
            <a:r>
              <a:rPr lang="cs-CZ" dirty="0" err="1"/>
              <a:t>While</a:t>
            </a:r>
            <a:endParaRPr lang="cs-CZ" dirty="0"/>
          </a:p>
          <a:p>
            <a:r>
              <a:rPr lang="cs-CZ" dirty="0"/>
              <a:t>Do-</a:t>
            </a:r>
            <a:r>
              <a:rPr lang="cs-CZ" dirty="0" err="1"/>
              <a:t>while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9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D7CE36-A6CE-4A7D-BDBD-903BF24B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Příbuzné jazyky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37F092-5C23-492A-A89C-723A5E0B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6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4852FB-30FF-A891-0109-B39A364A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Jeden z nejpopulárnějších jazyků</a:t>
            </a:r>
          </a:p>
          <a:p>
            <a:r>
              <a:rPr lang="cs-CZ" dirty="0"/>
              <a:t>Je </a:t>
            </a:r>
            <a:r>
              <a:rPr lang="cs-CZ" dirty="0" err="1"/>
              <a:t>nízkoúrovňový</a:t>
            </a:r>
            <a:r>
              <a:rPr lang="cs-CZ" dirty="0"/>
              <a:t> a </a:t>
            </a:r>
            <a:r>
              <a:rPr lang="cs-CZ" dirty="0" err="1"/>
              <a:t>kopilovaný</a:t>
            </a:r>
            <a:r>
              <a:rPr lang="cs-CZ" dirty="0"/>
              <a:t> jazyk</a:t>
            </a:r>
          </a:p>
          <a:p>
            <a:r>
              <a:rPr lang="cs-CZ" dirty="0"/>
              <a:t>Používá inline assembler</a:t>
            </a:r>
          </a:p>
          <a:p>
            <a:r>
              <a:rPr lang="cs-CZ" dirty="0"/>
              <a:t>Zápis mnohem čitelnější než v </a:t>
            </a:r>
            <a:r>
              <a:rPr lang="cs-CZ" dirty="0" err="1"/>
              <a:t>Assembly</a:t>
            </a:r>
            <a:endParaRPr lang="cs-CZ" dirty="0"/>
          </a:p>
          <a:p>
            <a:r>
              <a:rPr lang="cs-CZ" dirty="0"/>
              <a:t>Hodně moderních </a:t>
            </a:r>
            <a:r>
              <a:rPr lang="cs-CZ" dirty="0" err="1"/>
              <a:t>programovácích</a:t>
            </a:r>
            <a:r>
              <a:rPr lang="cs-CZ" dirty="0"/>
              <a:t> přebralo způsob zápisů</a:t>
            </a:r>
          </a:p>
          <a:p>
            <a:r>
              <a:rPr lang="cs-CZ" dirty="0"/>
              <a:t>Např. C++, Java, PHP</a:t>
            </a:r>
          </a:p>
        </p:txBody>
      </p:sp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D80F0B-C910-8166-8C51-FBDFCD6D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Vyvinut v Bellových laboratořích</a:t>
            </a:r>
          </a:p>
          <a:p>
            <a:r>
              <a:rPr lang="cs-CZ" dirty="0"/>
              <a:t>1972-1973</a:t>
            </a:r>
          </a:p>
          <a:p>
            <a:r>
              <a:rPr lang="cs-CZ" dirty="0"/>
              <a:t>Dennis </a:t>
            </a:r>
            <a:r>
              <a:rPr lang="cs-CZ" dirty="0" err="1"/>
              <a:t>Ritchie</a:t>
            </a:r>
            <a:r>
              <a:rPr lang="cs-CZ" dirty="0"/>
              <a:t> </a:t>
            </a:r>
          </a:p>
          <a:p>
            <a:r>
              <a:rPr lang="cs-CZ" dirty="0"/>
              <a:t>Použit pro jádro Unixu aby mohl být použit na více PC – </a:t>
            </a:r>
            <a:r>
              <a:rPr lang="cs-CZ" dirty="0" err="1"/>
              <a:t>Ken</a:t>
            </a:r>
            <a:r>
              <a:rPr lang="cs-CZ" dirty="0"/>
              <a:t> Thompson</a:t>
            </a:r>
          </a:p>
          <a:p>
            <a:r>
              <a:rPr lang="cs-CZ" dirty="0"/>
              <a:t>V 80. letech se stal nejpopulárnějším jazykem pro programování</a:t>
            </a:r>
          </a:p>
          <a:p>
            <a:r>
              <a:rPr lang="cs-CZ" dirty="0"/>
              <a:t>Měl překladače pro skoro všechny architektury PC</a:t>
            </a:r>
          </a:p>
          <a:p>
            <a:r>
              <a:rPr lang="cs-CZ" dirty="0"/>
              <a:t>1989 – Jazyk </a:t>
            </a:r>
            <a:r>
              <a:rPr lang="cs-CZ" dirty="0" err="1"/>
              <a:t>standartizován</a:t>
            </a:r>
            <a:r>
              <a:rPr lang="cs-CZ" dirty="0"/>
              <a:t> společnostmi ANSI a ISO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Vychází z </a:t>
            </a:r>
            <a:r>
              <a:rPr lang="cs-CZ" dirty="0" err="1"/>
              <a:t>jayka</a:t>
            </a:r>
            <a:r>
              <a:rPr lang="cs-CZ" dirty="0"/>
              <a:t> B</a:t>
            </a:r>
          </a:p>
          <a:p>
            <a:r>
              <a:rPr lang="cs-CZ" dirty="0"/>
              <a:t>Byl vyvinut pro vývoj nástrojů pro OS Unix</a:t>
            </a:r>
          </a:p>
          <a:p>
            <a:r>
              <a:rPr lang="cs-CZ" dirty="0"/>
              <a:t>V roce 1978 vyšla kniha </a:t>
            </a:r>
            <a:r>
              <a:rPr lang="cs-CZ" dirty="0" err="1"/>
              <a:t>The</a:t>
            </a:r>
            <a:r>
              <a:rPr lang="cs-CZ" dirty="0"/>
              <a:t> C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2835D-87F6-6641-2FA7-7A7A9D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16869B-DAC8-5752-65E7-521108AD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Int</a:t>
            </a:r>
            <a:r>
              <a:rPr lang="cs-CZ" dirty="0"/>
              <a:t> – skladuje pouze celá čísla </a:t>
            </a:r>
          </a:p>
          <a:p>
            <a:r>
              <a:rPr lang="cs-CZ" dirty="0" err="1"/>
              <a:t>Float</a:t>
            </a:r>
            <a:r>
              <a:rPr lang="cs-CZ" dirty="0"/>
              <a:t> – skladuje i desetinná čísla až po 7 desetinných míst</a:t>
            </a:r>
          </a:p>
          <a:p>
            <a:r>
              <a:rPr lang="cs-CZ" dirty="0"/>
              <a:t>Double – skladuje i desetinná čísla až po 15 desetinných míst</a:t>
            </a:r>
          </a:p>
          <a:p>
            <a:r>
              <a:rPr lang="cs-CZ" dirty="0" err="1"/>
              <a:t>Char</a:t>
            </a:r>
            <a:r>
              <a:rPr lang="cs-CZ" dirty="0"/>
              <a:t>  - ukládá jeden symbol či ASCII hodnotu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274EF-73CC-9F76-389A-D546AF4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Data typy </a:t>
            </a:r>
            <a:r>
              <a:rPr lang="cs-CZ" dirty="0" err="1"/>
              <a:t>specifikujou</a:t>
            </a:r>
            <a:r>
              <a:rPr lang="cs-CZ" dirty="0"/>
              <a:t> velikost (1-8 bytů) a typ informace uloženou</a:t>
            </a:r>
          </a:p>
        </p:txBody>
      </p:sp>
    </p:spTree>
    <p:extLst>
      <p:ext uri="{BB962C8B-B14F-4D97-AF65-F5344CB8AC3E}">
        <p14:creationId xmlns:p14="http://schemas.microsoft.com/office/powerpoint/2010/main" val="6985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97D431-CF69-E870-1340-D96B8B4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čem se dá programovat?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B823C-A0B7-E116-5346-40913E56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r>
              <a:rPr lang="cs-CZ" dirty="0"/>
              <a:t>V takzvaných IDE se programuje </a:t>
            </a:r>
          </a:p>
          <a:p>
            <a:r>
              <a:rPr lang="cs-CZ" dirty="0"/>
              <a:t>Jeden z nejpopulárnějších IDE je </a:t>
            </a:r>
            <a:r>
              <a:rPr lang="cs-CZ" dirty="0" err="1"/>
              <a:t>Visual</a:t>
            </a:r>
            <a:r>
              <a:rPr lang="cs-CZ" dirty="0"/>
              <a:t> Studio od Microsoftu</a:t>
            </a:r>
          </a:p>
          <a:p>
            <a:r>
              <a:rPr lang="cs-CZ" dirty="0"/>
              <a:t>Je několik set IDE pro hodně jazyků</a:t>
            </a:r>
          </a:p>
        </p:txBody>
      </p:sp>
    </p:spTree>
    <p:extLst>
      <p:ext uri="{BB962C8B-B14F-4D97-AF65-F5344CB8AC3E}">
        <p14:creationId xmlns:p14="http://schemas.microsoft.com/office/powerpoint/2010/main" val="13548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75A077-5BFE-9BCC-809E-28F386E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400" dirty="0"/>
              <a:t>Takto vypadá prostředí </a:t>
            </a:r>
            <a:r>
              <a:rPr lang="cs-CZ" sz="4400" dirty="0" err="1"/>
              <a:t>Visual</a:t>
            </a:r>
            <a:r>
              <a:rPr lang="cs-CZ" sz="4400" dirty="0"/>
              <a:t> Studio </a:t>
            </a:r>
            <a:r>
              <a:rPr lang="cs-CZ" sz="4400" dirty="0" err="1"/>
              <a:t>Code</a:t>
            </a:r>
            <a:endParaRPr lang="cs-CZ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EDA4564-AB81-08EA-CDBF-B4D92400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854267"/>
            <a:ext cx="5773738" cy="313225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C98D1-28DA-A5D6-47E7-A6E7DC11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cs-CZ" dirty="0"/>
              <a:t>V prostředí můžeme vidět kód, který když se zkompiluje, tak nám vyhodí Hello </a:t>
            </a:r>
            <a:r>
              <a:rPr lang="cs-CZ" dirty="0" err="1"/>
              <a:t>World</a:t>
            </a:r>
            <a:r>
              <a:rPr lang="cs-CZ" dirty="0"/>
              <a:t>! a vrátí hodnotu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A39F9-F94B-42F7-8B7C-76D87F62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Matematické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6D3D5-492A-4620-B468-62BA5776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+  (sčítání)</a:t>
            </a:r>
          </a:p>
          <a:p>
            <a:r>
              <a:rPr lang="cs-CZ" dirty="0"/>
              <a:t>++ (zvýší hodnotu o jedna)</a:t>
            </a:r>
          </a:p>
          <a:p>
            <a:r>
              <a:rPr lang="cs-CZ" dirty="0"/>
              <a:t>- (odčítání)</a:t>
            </a:r>
          </a:p>
          <a:p>
            <a:r>
              <a:rPr lang="cs-CZ" dirty="0"/>
              <a:t>-- (zmenší hodnotu o jedna)</a:t>
            </a:r>
          </a:p>
          <a:p>
            <a:r>
              <a:rPr lang="cs-CZ" dirty="0"/>
              <a:t>* (násobení)</a:t>
            </a:r>
          </a:p>
          <a:p>
            <a:r>
              <a:rPr lang="cs-CZ" dirty="0"/>
              <a:t>/ (dělení)</a:t>
            </a:r>
          </a:p>
          <a:p>
            <a:r>
              <a:rPr lang="cs-CZ" dirty="0"/>
              <a:t>% (zbytek po celočíselném dělení)</a:t>
            </a:r>
          </a:p>
        </p:txBody>
      </p:sp>
    </p:spTree>
    <p:extLst>
      <p:ext uri="{BB962C8B-B14F-4D97-AF65-F5344CB8AC3E}">
        <p14:creationId xmlns:p14="http://schemas.microsoft.com/office/powerpoint/2010/main" val="7358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4F90D9-AB0C-477A-B74E-6FFB7D6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porovnání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8915E-E4FC-4B3C-A85D-6A9D18AE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, &gt;= </a:t>
            </a:r>
            <a:r>
              <a:rPr lang="cs-CZ" dirty="0"/>
              <a:t>(větší, či rovno)</a:t>
            </a:r>
            <a:endParaRPr lang="en-US" dirty="0"/>
          </a:p>
          <a:p>
            <a:r>
              <a:rPr lang="en-US" dirty="0"/>
              <a:t>&lt; , &lt;=</a:t>
            </a:r>
            <a:r>
              <a:rPr lang="cs-CZ" dirty="0"/>
              <a:t> (menší, či rovno)</a:t>
            </a:r>
            <a:endParaRPr lang="en-US" dirty="0"/>
          </a:p>
          <a:p>
            <a:r>
              <a:rPr lang="en-US" dirty="0"/>
              <a:t>==</a:t>
            </a:r>
            <a:r>
              <a:rPr lang="cs-CZ" dirty="0"/>
              <a:t> (rovno)</a:t>
            </a:r>
            <a:endParaRPr lang="en-US" dirty="0"/>
          </a:p>
          <a:p>
            <a:r>
              <a:rPr lang="en-US" dirty="0"/>
              <a:t>!=</a:t>
            </a:r>
            <a:r>
              <a:rPr lang="cs-CZ" dirty="0"/>
              <a:t> (</a:t>
            </a:r>
            <a:r>
              <a:rPr lang="cs-CZ" dirty="0" err="1"/>
              <a:t>nerovno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&amp;&amp;</a:t>
            </a:r>
            <a:r>
              <a:rPr lang="cs-CZ" dirty="0"/>
              <a:t> (logické AND)</a:t>
            </a:r>
            <a:endParaRPr lang="en-US" dirty="0"/>
          </a:p>
          <a:p>
            <a:r>
              <a:rPr lang="en-US" dirty="0"/>
              <a:t>II</a:t>
            </a:r>
            <a:r>
              <a:rPr lang="cs-CZ" dirty="0"/>
              <a:t> (logické OR)</a:t>
            </a:r>
            <a:endParaRPr lang="en-US" dirty="0"/>
          </a:p>
          <a:p>
            <a:r>
              <a:rPr lang="en-US" dirty="0"/>
              <a:t>!</a:t>
            </a:r>
            <a:r>
              <a:rPr lang="cs-CZ" dirty="0"/>
              <a:t> (logické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1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DC4A9-917A-40A9-ACA4-F45C09C3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05BAD-3071-474B-B2C3-A4256EBC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If</a:t>
            </a:r>
            <a:r>
              <a:rPr lang="cs-CZ" dirty="0"/>
              <a:t> – pokud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r>
              <a:rPr lang="cs-CZ" dirty="0"/>
              <a:t> – pokud jinak</a:t>
            </a:r>
          </a:p>
          <a:p>
            <a:r>
              <a:rPr lang="cs-CZ" dirty="0"/>
              <a:t>Switch – výběr z několika větví programu</a:t>
            </a:r>
          </a:p>
          <a:p>
            <a:r>
              <a:rPr lang="cs-CZ" dirty="0" err="1"/>
              <a:t>Break</a:t>
            </a:r>
            <a:endParaRPr lang="cs-CZ" dirty="0"/>
          </a:p>
          <a:p>
            <a:r>
              <a:rPr lang="cs-CZ" dirty="0" err="1"/>
              <a:t>Continue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9472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337</Words>
  <Application>Microsoft Office PowerPoint</Application>
  <PresentationFormat>Širokoúhlá obrazovka</PresentationFormat>
  <Paragraphs>67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Sitka Heading</vt:lpstr>
      <vt:lpstr>Source Sans Pro</vt:lpstr>
      <vt:lpstr>3DFloatVTI</vt:lpstr>
      <vt:lpstr>Programovací jazyk C</vt:lpstr>
      <vt:lpstr>Základní vlastnosti</vt:lpstr>
      <vt:lpstr>Historie</vt:lpstr>
      <vt:lpstr>Základní datové typy</vt:lpstr>
      <vt:lpstr>V čem se dá programovat?</vt:lpstr>
      <vt:lpstr>Takto vypadá prostředí Visual Studio Code</vt:lpstr>
      <vt:lpstr>Matematické operátory</vt:lpstr>
      <vt:lpstr>Operátory porovnání</vt:lpstr>
      <vt:lpstr>Řídící příkazy</vt:lpstr>
      <vt:lpstr>Řídící příkazy - cykly</vt:lpstr>
      <vt:lpstr>Příbuzné jazyky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8</cp:revision>
  <dcterms:created xsi:type="dcterms:W3CDTF">2023-01-15T11:50:55Z</dcterms:created>
  <dcterms:modified xsi:type="dcterms:W3CDTF">2023-01-19T08:50:17Z</dcterms:modified>
</cp:coreProperties>
</file>