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ANSI – </a:t>
            </a:r>
            <a:r>
              <a:rPr lang="cs-CZ" dirty="0" err="1"/>
              <a:t>American</a:t>
            </a:r>
            <a:r>
              <a:rPr lang="cs-CZ" dirty="0"/>
              <a:t>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Standarts</a:t>
            </a:r>
            <a:r>
              <a:rPr lang="cs-CZ" dirty="0"/>
              <a:t> Institute</a:t>
            </a:r>
            <a:br>
              <a:rPr lang="cs-CZ" dirty="0"/>
            </a:br>
            <a:r>
              <a:rPr lang="cs-CZ" dirty="0"/>
              <a:t>ISO – International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standartization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70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cs-CZ" sz="4800" dirty="0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30" name="Picture 3" descr="Neónově 3D – grafika na kružnici">
            <a:extLst>
              <a:ext uri="{FF2B5EF4-FFF2-40B4-BE49-F238E27FC236}">
                <a16:creationId xmlns:a16="http://schemas.microsoft.com/office/drawing/2014/main" id="{5F6C0606-016D-B3B7-392A-2B70AEDC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4852FB-30FF-A891-0109-B39A364A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Jeden z nejpopulárnějších jazyků</a:t>
            </a:r>
          </a:p>
          <a:p>
            <a:r>
              <a:rPr lang="cs-CZ" dirty="0"/>
              <a:t>Je </a:t>
            </a:r>
            <a:r>
              <a:rPr lang="cs-CZ" dirty="0" err="1"/>
              <a:t>nízkoúrovňový</a:t>
            </a:r>
            <a:r>
              <a:rPr lang="cs-CZ" dirty="0"/>
              <a:t> a </a:t>
            </a:r>
            <a:r>
              <a:rPr lang="cs-CZ" dirty="0" err="1"/>
              <a:t>kopilovaný</a:t>
            </a:r>
            <a:r>
              <a:rPr lang="cs-CZ" dirty="0"/>
              <a:t> jazyk</a:t>
            </a:r>
          </a:p>
          <a:p>
            <a:r>
              <a:rPr lang="cs-CZ" dirty="0"/>
              <a:t>Používá </a:t>
            </a:r>
            <a:r>
              <a:rPr lang="cs-CZ"/>
              <a:t>inline assembler</a:t>
            </a:r>
            <a:endParaRPr lang="cs-CZ" dirty="0"/>
          </a:p>
          <a:p>
            <a:r>
              <a:rPr lang="cs-CZ" dirty="0"/>
              <a:t>Zápis mnohem čitelnější než v </a:t>
            </a:r>
            <a:r>
              <a:rPr lang="cs-CZ" dirty="0" err="1"/>
              <a:t>Assembly</a:t>
            </a:r>
            <a:endParaRPr lang="cs-CZ" dirty="0"/>
          </a:p>
          <a:p>
            <a:r>
              <a:rPr lang="cs-CZ" dirty="0"/>
              <a:t>Hodně moderních </a:t>
            </a:r>
            <a:r>
              <a:rPr lang="cs-CZ" dirty="0" err="1"/>
              <a:t>programovácích</a:t>
            </a:r>
            <a:r>
              <a:rPr lang="cs-CZ" dirty="0"/>
              <a:t> přebralo způsob zápisů</a:t>
            </a:r>
          </a:p>
          <a:p>
            <a:r>
              <a:rPr lang="cs-CZ" dirty="0"/>
              <a:t>Např. C++, Java, PHP</a:t>
            </a:r>
          </a:p>
        </p:txBody>
      </p:sp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0C1C-FB47-7A2C-5BE8-2B74182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D80F0B-C910-8166-8C51-FBDFCD6D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Vyvinut v Bellových laboratořích</a:t>
            </a:r>
          </a:p>
          <a:p>
            <a:r>
              <a:rPr lang="cs-CZ" dirty="0"/>
              <a:t>1972-1973</a:t>
            </a:r>
          </a:p>
          <a:p>
            <a:r>
              <a:rPr lang="cs-CZ" dirty="0"/>
              <a:t>Dennis </a:t>
            </a:r>
            <a:r>
              <a:rPr lang="cs-CZ" dirty="0" err="1"/>
              <a:t>Ritchie</a:t>
            </a:r>
            <a:r>
              <a:rPr lang="cs-CZ" dirty="0"/>
              <a:t> </a:t>
            </a:r>
          </a:p>
          <a:p>
            <a:r>
              <a:rPr lang="cs-CZ" dirty="0"/>
              <a:t>Použit pro jádro Unixu aby mohl být použit na více PC – </a:t>
            </a:r>
            <a:r>
              <a:rPr lang="cs-CZ" dirty="0" err="1"/>
              <a:t>Ken</a:t>
            </a:r>
            <a:r>
              <a:rPr lang="cs-CZ" dirty="0"/>
              <a:t> Thompson</a:t>
            </a:r>
          </a:p>
          <a:p>
            <a:r>
              <a:rPr lang="cs-CZ" dirty="0"/>
              <a:t>V 80. letech se stal nejpopulárnějším jazykem pro programování</a:t>
            </a:r>
          </a:p>
          <a:p>
            <a:r>
              <a:rPr lang="cs-CZ" dirty="0"/>
              <a:t>Měl překladače pro skoro všechny architektury PC</a:t>
            </a:r>
          </a:p>
          <a:p>
            <a:r>
              <a:rPr lang="cs-CZ" dirty="0"/>
              <a:t>1989 – Jazyk </a:t>
            </a:r>
            <a:r>
              <a:rPr lang="cs-CZ" dirty="0" err="1"/>
              <a:t>standartizován</a:t>
            </a:r>
            <a:r>
              <a:rPr lang="cs-CZ" dirty="0"/>
              <a:t> společnostmi ANSI a ISO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B58E47-71A8-76C3-C51B-4A32BE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Byl vyvinut pro vývoj nástrojů pro OS Unix</a:t>
            </a:r>
          </a:p>
          <a:p>
            <a:r>
              <a:rPr lang="cs-CZ" dirty="0"/>
              <a:t>V roce 1978 vyšla kniha </a:t>
            </a:r>
            <a:r>
              <a:rPr lang="cs-CZ" dirty="0" err="1"/>
              <a:t>The</a:t>
            </a:r>
            <a:r>
              <a:rPr lang="cs-CZ" dirty="0"/>
              <a:t> C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95167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129</Words>
  <Application>Microsoft Office PowerPoint</Application>
  <PresentationFormat>Širokoúhlá obrazovka</PresentationFormat>
  <Paragraphs>23</Paragraphs>
  <Slides>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Arial</vt:lpstr>
      <vt:lpstr>Calibri</vt:lpstr>
      <vt:lpstr>Sitka Heading</vt:lpstr>
      <vt:lpstr>Source Sans Pro</vt:lpstr>
      <vt:lpstr>3DFloatVTI</vt:lpstr>
      <vt:lpstr>Programovací jazyk C</vt:lpstr>
      <vt:lpstr>Základní vlastnosti</vt:lpstr>
      <vt:lpstr>Historie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3</cp:revision>
  <dcterms:created xsi:type="dcterms:W3CDTF">2023-01-15T11:50:55Z</dcterms:created>
  <dcterms:modified xsi:type="dcterms:W3CDTF">2023-01-18T21:12:41Z</dcterms:modified>
</cp:coreProperties>
</file>