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34DC-F05A-4451-B50D-2A13B585A3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CA838D-9CB0-4F2B-8196-2D98EDDD35B0}">
      <dgm:prSet/>
      <dgm:spPr/>
      <dgm:t>
        <a:bodyPr/>
        <a:lstStyle/>
        <a:p>
          <a:r>
            <a:rPr lang="cs-CZ"/>
            <a:t>Jeden z nejpopulárnějších jazyků</a:t>
          </a:r>
          <a:endParaRPr lang="en-US"/>
        </a:p>
      </dgm:t>
    </dgm:pt>
    <dgm:pt modelId="{9CDA5EDB-884B-49DE-8CA8-4DCAE201194E}" type="parTrans" cxnId="{A33E2704-7E62-4A9B-B169-348CE4EC4932}">
      <dgm:prSet/>
      <dgm:spPr/>
      <dgm:t>
        <a:bodyPr/>
        <a:lstStyle/>
        <a:p>
          <a:endParaRPr lang="en-US"/>
        </a:p>
      </dgm:t>
    </dgm:pt>
    <dgm:pt modelId="{ED3E5C6B-3C9C-4FF7-9B78-FE8BCD85B1D2}" type="sibTrans" cxnId="{A33E2704-7E62-4A9B-B169-348CE4EC4932}">
      <dgm:prSet/>
      <dgm:spPr/>
      <dgm:t>
        <a:bodyPr/>
        <a:lstStyle/>
        <a:p>
          <a:endParaRPr lang="en-US"/>
        </a:p>
      </dgm:t>
    </dgm:pt>
    <dgm:pt modelId="{510B0E27-A62E-4612-B316-096191575D18}">
      <dgm:prSet/>
      <dgm:spPr/>
      <dgm:t>
        <a:bodyPr/>
        <a:lstStyle/>
        <a:p>
          <a:r>
            <a:rPr lang="cs-CZ"/>
            <a:t>Je nízkoúrovňový a kopilovaný jazyk</a:t>
          </a:r>
          <a:endParaRPr lang="en-US"/>
        </a:p>
      </dgm:t>
    </dgm:pt>
    <dgm:pt modelId="{FA0CD06E-C75F-48D1-B5A5-3440CF61C86D}" type="parTrans" cxnId="{85AA0F49-14C4-4792-9A99-46895E784928}">
      <dgm:prSet/>
      <dgm:spPr/>
      <dgm:t>
        <a:bodyPr/>
        <a:lstStyle/>
        <a:p>
          <a:endParaRPr lang="en-US"/>
        </a:p>
      </dgm:t>
    </dgm:pt>
    <dgm:pt modelId="{D5327B83-D91D-4854-A4C1-1228A28D6E17}" type="sibTrans" cxnId="{85AA0F49-14C4-4792-9A99-46895E784928}">
      <dgm:prSet/>
      <dgm:spPr/>
      <dgm:t>
        <a:bodyPr/>
        <a:lstStyle/>
        <a:p>
          <a:endParaRPr lang="en-US"/>
        </a:p>
      </dgm:t>
    </dgm:pt>
    <dgm:pt modelId="{6C023A35-6AC7-4C81-B6F9-1BE59BC24219}">
      <dgm:prSet/>
      <dgm:spPr/>
      <dgm:t>
        <a:bodyPr/>
        <a:lstStyle/>
        <a:p>
          <a:r>
            <a:rPr lang="cs-CZ"/>
            <a:t>Používá inline assembler</a:t>
          </a:r>
          <a:endParaRPr lang="en-US"/>
        </a:p>
      </dgm:t>
    </dgm:pt>
    <dgm:pt modelId="{D3808CE8-EA3F-4A2D-8BE8-CCA80E8E5197}" type="parTrans" cxnId="{971CD561-8534-4B67-A1D2-9408AF0C273A}">
      <dgm:prSet/>
      <dgm:spPr/>
      <dgm:t>
        <a:bodyPr/>
        <a:lstStyle/>
        <a:p>
          <a:endParaRPr lang="en-US"/>
        </a:p>
      </dgm:t>
    </dgm:pt>
    <dgm:pt modelId="{AE7BA5D8-7827-4677-951D-B982303C7D62}" type="sibTrans" cxnId="{971CD561-8534-4B67-A1D2-9408AF0C273A}">
      <dgm:prSet/>
      <dgm:spPr/>
      <dgm:t>
        <a:bodyPr/>
        <a:lstStyle/>
        <a:p>
          <a:endParaRPr lang="en-US"/>
        </a:p>
      </dgm:t>
    </dgm:pt>
    <dgm:pt modelId="{83D4E7EF-AC6C-40EC-A4D3-9CA76FAEAE8F}">
      <dgm:prSet/>
      <dgm:spPr/>
      <dgm:t>
        <a:bodyPr/>
        <a:lstStyle/>
        <a:p>
          <a:r>
            <a:rPr lang="cs-CZ"/>
            <a:t>Zápis mnohem čitelnější než v Assembly</a:t>
          </a:r>
          <a:endParaRPr lang="en-US"/>
        </a:p>
      </dgm:t>
    </dgm:pt>
    <dgm:pt modelId="{6A28E904-7EEE-4E4A-A40A-0B0D91101D29}" type="parTrans" cxnId="{5D6E6858-6EA7-4CF6-8312-31AB5A5849C3}">
      <dgm:prSet/>
      <dgm:spPr/>
      <dgm:t>
        <a:bodyPr/>
        <a:lstStyle/>
        <a:p>
          <a:endParaRPr lang="en-US"/>
        </a:p>
      </dgm:t>
    </dgm:pt>
    <dgm:pt modelId="{A8BBD221-A9C0-46C3-AD1C-F1A8A88EA417}" type="sibTrans" cxnId="{5D6E6858-6EA7-4CF6-8312-31AB5A5849C3}">
      <dgm:prSet/>
      <dgm:spPr/>
      <dgm:t>
        <a:bodyPr/>
        <a:lstStyle/>
        <a:p>
          <a:endParaRPr lang="en-US"/>
        </a:p>
      </dgm:t>
    </dgm:pt>
    <dgm:pt modelId="{E0B656F7-B32E-48B0-B8E2-6EBEBFF7BEC2}">
      <dgm:prSet/>
      <dgm:spPr/>
      <dgm:t>
        <a:bodyPr/>
        <a:lstStyle/>
        <a:p>
          <a:r>
            <a:rPr lang="cs-CZ"/>
            <a:t>Hodně moderních programovácích přebralo způsob zápisů</a:t>
          </a:r>
          <a:endParaRPr lang="en-US"/>
        </a:p>
      </dgm:t>
    </dgm:pt>
    <dgm:pt modelId="{9F7E9EBA-3122-4701-95B3-32B5185DE97C}" type="parTrans" cxnId="{8045C1F0-6680-4FF9-96BC-40BE0DC233EF}">
      <dgm:prSet/>
      <dgm:spPr/>
      <dgm:t>
        <a:bodyPr/>
        <a:lstStyle/>
        <a:p>
          <a:endParaRPr lang="en-US"/>
        </a:p>
      </dgm:t>
    </dgm:pt>
    <dgm:pt modelId="{1E0661B6-8883-4F9F-BA1B-61B4F8099DB2}" type="sibTrans" cxnId="{8045C1F0-6680-4FF9-96BC-40BE0DC233EF}">
      <dgm:prSet/>
      <dgm:spPr/>
      <dgm:t>
        <a:bodyPr/>
        <a:lstStyle/>
        <a:p>
          <a:endParaRPr lang="en-US"/>
        </a:p>
      </dgm:t>
    </dgm:pt>
    <dgm:pt modelId="{8E235791-A603-44D9-A08F-2843D08C9EEB}">
      <dgm:prSet/>
      <dgm:spPr/>
      <dgm:t>
        <a:bodyPr/>
        <a:lstStyle/>
        <a:p>
          <a:r>
            <a:rPr lang="cs-CZ"/>
            <a:t>Např. C++, Java, PHP</a:t>
          </a:r>
          <a:endParaRPr lang="en-US"/>
        </a:p>
      </dgm:t>
    </dgm:pt>
    <dgm:pt modelId="{7284BF8B-6929-41F5-9476-EF60A918083B}" type="parTrans" cxnId="{0432B92D-E4C1-44EC-BFA6-15609F18C39A}">
      <dgm:prSet/>
      <dgm:spPr/>
      <dgm:t>
        <a:bodyPr/>
        <a:lstStyle/>
        <a:p>
          <a:endParaRPr lang="en-US"/>
        </a:p>
      </dgm:t>
    </dgm:pt>
    <dgm:pt modelId="{335CB0E3-3CB6-428F-B27A-FFE82DF48E48}" type="sibTrans" cxnId="{0432B92D-E4C1-44EC-BFA6-15609F18C39A}">
      <dgm:prSet/>
      <dgm:spPr/>
      <dgm:t>
        <a:bodyPr/>
        <a:lstStyle/>
        <a:p>
          <a:endParaRPr lang="en-US"/>
        </a:p>
      </dgm:t>
    </dgm:pt>
    <dgm:pt modelId="{192F2641-63F9-4CD9-8C71-0AA00AD404DC}" type="pres">
      <dgm:prSet presAssocID="{7B9F34DC-F05A-4451-B50D-2A13B585A3B0}" presName="vert0" presStyleCnt="0">
        <dgm:presLayoutVars>
          <dgm:dir/>
          <dgm:animOne val="branch"/>
          <dgm:animLvl val="lvl"/>
        </dgm:presLayoutVars>
      </dgm:prSet>
      <dgm:spPr/>
    </dgm:pt>
    <dgm:pt modelId="{C9A653CA-E65E-428E-B252-BF281087B0AB}" type="pres">
      <dgm:prSet presAssocID="{2ACA838D-9CB0-4F2B-8196-2D98EDDD35B0}" presName="thickLine" presStyleLbl="alignNode1" presStyleIdx="0" presStyleCnt="6"/>
      <dgm:spPr/>
    </dgm:pt>
    <dgm:pt modelId="{CEB765FD-3DBB-4A5F-B22C-113475555D8A}" type="pres">
      <dgm:prSet presAssocID="{2ACA838D-9CB0-4F2B-8196-2D98EDDD35B0}" presName="horz1" presStyleCnt="0"/>
      <dgm:spPr/>
    </dgm:pt>
    <dgm:pt modelId="{21BCEEF7-9400-4FB0-B3CC-35F22360AAC0}" type="pres">
      <dgm:prSet presAssocID="{2ACA838D-9CB0-4F2B-8196-2D98EDDD35B0}" presName="tx1" presStyleLbl="revTx" presStyleIdx="0" presStyleCnt="6"/>
      <dgm:spPr/>
    </dgm:pt>
    <dgm:pt modelId="{E9BA6D8B-9E8D-4AD3-9FB0-0A543A1121C4}" type="pres">
      <dgm:prSet presAssocID="{2ACA838D-9CB0-4F2B-8196-2D98EDDD35B0}" presName="vert1" presStyleCnt="0"/>
      <dgm:spPr/>
    </dgm:pt>
    <dgm:pt modelId="{BBCAF6C4-4F41-498D-979C-4375957CF0F7}" type="pres">
      <dgm:prSet presAssocID="{510B0E27-A62E-4612-B316-096191575D18}" presName="thickLine" presStyleLbl="alignNode1" presStyleIdx="1" presStyleCnt="6"/>
      <dgm:spPr/>
    </dgm:pt>
    <dgm:pt modelId="{13731C83-E46D-405C-B05C-EB2BEF83C468}" type="pres">
      <dgm:prSet presAssocID="{510B0E27-A62E-4612-B316-096191575D18}" presName="horz1" presStyleCnt="0"/>
      <dgm:spPr/>
    </dgm:pt>
    <dgm:pt modelId="{3BCB3944-19A6-4F1F-BBB3-CE9EFEC1930C}" type="pres">
      <dgm:prSet presAssocID="{510B0E27-A62E-4612-B316-096191575D18}" presName="tx1" presStyleLbl="revTx" presStyleIdx="1" presStyleCnt="6"/>
      <dgm:spPr/>
    </dgm:pt>
    <dgm:pt modelId="{F3B795F8-5E6B-4745-9723-1F5B7CBF78F8}" type="pres">
      <dgm:prSet presAssocID="{510B0E27-A62E-4612-B316-096191575D18}" presName="vert1" presStyleCnt="0"/>
      <dgm:spPr/>
    </dgm:pt>
    <dgm:pt modelId="{1DB87856-9949-4574-AA63-8CCA8FB98F55}" type="pres">
      <dgm:prSet presAssocID="{6C023A35-6AC7-4C81-B6F9-1BE59BC24219}" presName="thickLine" presStyleLbl="alignNode1" presStyleIdx="2" presStyleCnt="6"/>
      <dgm:spPr/>
    </dgm:pt>
    <dgm:pt modelId="{E0D69AD6-ADD9-475B-B2DF-31577366459B}" type="pres">
      <dgm:prSet presAssocID="{6C023A35-6AC7-4C81-B6F9-1BE59BC24219}" presName="horz1" presStyleCnt="0"/>
      <dgm:spPr/>
    </dgm:pt>
    <dgm:pt modelId="{C8A6916A-854E-403E-858B-94B59F0DFE1C}" type="pres">
      <dgm:prSet presAssocID="{6C023A35-6AC7-4C81-B6F9-1BE59BC24219}" presName="tx1" presStyleLbl="revTx" presStyleIdx="2" presStyleCnt="6"/>
      <dgm:spPr/>
    </dgm:pt>
    <dgm:pt modelId="{B023ECF4-34AB-4B1D-A286-038EE01AB4C2}" type="pres">
      <dgm:prSet presAssocID="{6C023A35-6AC7-4C81-B6F9-1BE59BC24219}" presName="vert1" presStyleCnt="0"/>
      <dgm:spPr/>
    </dgm:pt>
    <dgm:pt modelId="{2149DD51-385B-4AC5-9F5F-760FC9A0CE08}" type="pres">
      <dgm:prSet presAssocID="{83D4E7EF-AC6C-40EC-A4D3-9CA76FAEAE8F}" presName="thickLine" presStyleLbl="alignNode1" presStyleIdx="3" presStyleCnt="6"/>
      <dgm:spPr/>
    </dgm:pt>
    <dgm:pt modelId="{91372226-C092-46BD-81E8-469718E3024C}" type="pres">
      <dgm:prSet presAssocID="{83D4E7EF-AC6C-40EC-A4D3-9CA76FAEAE8F}" presName="horz1" presStyleCnt="0"/>
      <dgm:spPr/>
    </dgm:pt>
    <dgm:pt modelId="{6A5791E4-A408-451C-8D66-67F5EFC6BD40}" type="pres">
      <dgm:prSet presAssocID="{83D4E7EF-AC6C-40EC-A4D3-9CA76FAEAE8F}" presName="tx1" presStyleLbl="revTx" presStyleIdx="3" presStyleCnt="6"/>
      <dgm:spPr/>
    </dgm:pt>
    <dgm:pt modelId="{3EEE4BB9-5213-427B-B55C-C34B5F53B831}" type="pres">
      <dgm:prSet presAssocID="{83D4E7EF-AC6C-40EC-A4D3-9CA76FAEAE8F}" presName="vert1" presStyleCnt="0"/>
      <dgm:spPr/>
    </dgm:pt>
    <dgm:pt modelId="{26456F68-FD5D-48F2-B091-F629BB1899E8}" type="pres">
      <dgm:prSet presAssocID="{E0B656F7-B32E-48B0-B8E2-6EBEBFF7BEC2}" presName="thickLine" presStyleLbl="alignNode1" presStyleIdx="4" presStyleCnt="6"/>
      <dgm:spPr/>
    </dgm:pt>
    <dgm:pt modelId="{5D3C80E8-E654-476E-9B3D-37730AA3DDAD}" type="pres">
      <dgm:prSet presAssocID="{E0B656F7-B32E-48B0-B8E2-6EBEBFF7BEC2}" presName="horz1" presStyleCnt="0"/>
      <dgm:spPr/>
    </dgm:pt>
    <dgm:pt modelId="{679F45A2-6DCE-44B4-946F-DF277FA054E0}" type="pres">
      <dgm:prSet presAssocID="{E0B656F7-B32E-48B0-B8E2-6EBEBFF7BEC2}" presName="tx1" presStyleLbl="revTx" presStyleIdx="4" presStyleCnt="6"/>
      <dgm:spPr/>
    </dgm:pt>
    <dgm:pt modelId="{DE018A9B-EF15-41BD-8F94-8A21BFE7A5DE}" type="pres">
      <dgm:prSet presAssocID="{E0B656F7-B32E-48B0-B8E2-6EBEBFF7BEC2}" presName="vert1" presStyleCnt="0"/>
      <dgm:spPr/>
    </dgm:pt>
    <dgm:pt modelId="{31EDD752-95B3-4451-9263-C4042365F9B9}" type="pres">
      <dgm:prSet presAssocID="{8E235791-A603-44D9-A08F-2843D08C9EEB}" presName="thickLine" presStyleLbl="alignNode1" presStyleIdx="5" presStyleCnt="6"/>
      <dgm:spPr/>
    </dgm:pt>
    <dgm:pt modelId="{4815CB04-60E2-4E53-AAF2-AC1EC0876C7F}" type="pres">
      <dgm:prSet presAssocID="{8E235791-A603-44D9-A08F-2843D08C9EEB}" presName="horz1" presStyleCnt="0"/>
      <dgm:spPr/>
    </dgm:pt>
    <dgm:pt modelId="{7B652558-19F2-4120-AFEB-D8BE45D53613}" type="pres">
      <dgm:prSet presAssocID="{8E235791-A603-44D9-A08F-2843D08C9EEB}" presName="tx1" presStyleLbl="revTx" presStyleIdx="5" presStyleCnt="6"/>
      <dgm:spPr/>
    </dgm:pt>
    <dgm:pt modelId="{0280FC30-176E-4FA6-A6B2-8E7DEAF2C0B3}" type="pres">
      <dgm:prSet presAssocID="{8E235791-A603-44D9-A08F-2843D08C9EEB}" presName="vert1" presStyleCnt="0"/>
      <dgm:spPr/>
    </dgm:pt>
  </dgm:ptLst>
  <dgm:cxnLst>
    <dgm:cxn modelId="{A33E2704-7E62-4A9B-B169-348CE4EC4932}" srcId="{7B9F34DC-F05A-4451-B50D-2A13B585A3B0}" destId="{2ACA838D-9CB0-4F2B-8196-2D98EDDD35B0}" srcOrd="0" destOrd="0" parTransId="{9CDA5EDB-884B-49DE-8CA8-4DCAE201194E}" sibTransId="{ED3E5C6B-3C9C-4FF7-9B78-FE8BCD85B1D2}"/>
    <dgm:cxn modelId="{0692DB0F-5CA6-43E5-AD94-9D530D2E527F}" type="presOf" srcId="{7B9F34DC-F05A-4451-B50D-2A13B585A3B0}" destId="{192F2641-63F9-4CD9-8C71-0AA00AD404DC}" srcOrd="0" destOrd="0" presId="urn:microsoft.com/office/officeart/2008/layout/LinedList"/>
    <dgm:cxn modelId="{6B5DEA1C-BE91-4B30-8ECC-7FC2E363ED7D}" type="presOf" srcId="{E0B656F7-B32E-48B0-B8E2-6EBEBFF7BEC2}" destId="{679F45A2-6DCE-44B4-946F-DF277FA054E0}" srcOrd="0" destOrd="0" presId="urn:microsoft.com/office/officeart/2008/layout/LinedList"/>
    <dgm:cxn modelId="{B8A82425-864E-4772-999A-EFD4CF35CA1D}" type="presOf" srcId="{510B0E27-A62E-4612-B316-096191575D18}" destId="{3BCB3944-19A6-4F1F-BBB3-CE9EFEC1930C}" srcOrd="0" destOrd="0" presId="urn:microsoft.com/office/officeart/2008/layout/LinedList"/>
    <dgm:cxn modelId="{0432B92D-E4C1-44EC-BFA6-15609F18C39A}" srcId="{7B9F34DC-F05A-4451-B50D-2A13B585A3B0}" destId="{8E235791-A603-44D9-A08F-2843D08C9EEB}" srcOrd="5" destOrd="0" parTransId="{7284BF8B-6929-41F5-9476-EF60A918083B}" sibTransId="{335CB0E3-3CB6-428F-B27A-FFE82DF48E48}"/>
    <dgm:cxn modelId="{971CD561-8534-4B67-A1D2-9408AF0C273A}" srcId="{7B9F34DC-F05A-4451-B50D-2A13B585A3B0}" destId="{6C023A35-6AC7-4C81-B6F9-1BE59BC24219}" srcOrd="2" destOrd="0" parTransId="{D3808CE8-EA3F-4A2D-8BE8-CCA80E8E5197}" sibTransId="{AE7BA5D8-7827-4677-951D-B982303C7D62}"/>
    <dgm:cxn modelId="{70AE4D46-E4A6-4808-8C97-50FA1BAFEFC2}" type="presOf" srcId="{8E235791-A603-44D9-A08F-2843D08C9EEB}" destId="{7B652558-19F2-4120-AFEB-D8BE45D53613}" srcOrd="0" destOrd="0" presId="urn:microsoft.com/office/officeart/2008/layout/LinedList"/>
    <dgm:cxn modelId="{CAE57346-C015-4AA9-93E1-D246438CB7FD}" type="presOf" srcId="{83D4E7EF-AC6C-40EC-A4D3-9CA76FAEAE8F}" destId="{6A5791E4-A408-451C-8D66-67F5EFC6BD40}" srcOrd="0" destOrd="0" presId="urn:microsoft.com/office/officeart/2008/layout/LinedList"/>
    <dgm:cxn modelId="{85AA0F49-14C4-4792-9A99-46895E784928}" srcId="{7B9F34DC-F05A-4451-B50D-2A13B585A3B0}" destId="{510B0E27-A62E-4612-B316-096191575D18}" srcOrd="1" destOrd="0" parTransId="{FA0CD06E-C75F-48D1-B5A5-3440CF61C86D}" sibTransId="{D5327B83-D91D-4854-A4C1-1228A28D6E17}"/>
    <dgm:cxn modelId="{7E165077-C3FD-4F2C-A675-D5B78D546AC0}" type="presOf" srcId="{6C023A35-6AC7-4C81-B6F9-1BE59BC24219}" destId="{C8A6916A-854E-403E-858B-94B59F0DFE1C}" srcOrd="0" destOrd="0" presId="urn:microsoft.com/office/officeart/2008/layout/LinedList"/>
    <dgm:cxn modelId="{5D6E6858-6EA7-4CF6-8312-31AB5A5849C3}" srcId="{7B9F34DC-F05A-4451-B50D-2A13B585A3B0}" destId="{83D4E7EF-AC6C-40EC-A4D3-9CA76FAEAE8F}" srcOrd="3" destOrd="0" parTransId="{6A28E904-7EEE-4E4A-A40A-0B0D91101D29}" sibTransId="{A8BBD221-A9C0-46C3-AD1C-F1A8A88EA417}"/>
    <dgm:cxn modelId="{110249D9-1541-4896-9023-672EFF55E17C}" type="presOf" srcId="{2ACA838D-9CB0-4F2B-8196-2D98EDDD35B0}" destId="{21BCEEF7-9400-4FB0-B3CC-35F22360AAC0}" srcOrd="0" destOrd="0" presId="urn:microsoft.com/office/officeart/2008/layout/LinedList"/>
    <dgm:cxn modelId="{8045C1F0-6680-4FF9-96BC-40BE0DC233EF}" srcId="{7B9F34DC-F05A-4451-B50D-2A13B585A3B0}" destId="{E0B656F7-B32E-48B0-B8E2-6EBEBFF7BEC2}" srcOrd="4" destOrd="0" parTransId="{9F7E9EBA-3122-4701-95B3-32B5185DE97C}" sibTransId="{1E0661B6-8883-4F9F-BA1B-61B4F8099DB2}"/>
    <dgm:cxn modelId="{45352AE7-3BAE-4938-BE95-0D216CB3855B}" type="presParOf" srcId="{192F2641-63F9-4CD9-8C71-0AA00AD404DC}" destId="{C9A653CA-E65E-428E-B252-BF281087B0AB}" srcOrd="0" destOrd="0" presId="urn:microsoft.com/office/officeart/2008/layout/LinedList"/>
    <dgm:cxn modelId="{031DFE66-9E36-4621-B780-3EF8FE92DDD2}" type="presParOf" srcId="{192F2641-63F9-4CD9-8C71-0AA00AD404DC}" destId="{CEB765FD-3DBB-4A5F-B22C-113475555D8A}" srcOrd="1" destOrd="0" presId="urn:microsoft.com/office/officeart/2008/layout/LinedList"/>
    <dgm:cxn modelId="{D5D89816-BB33-4B02-A537-625094AB4083}" type="presParOf" srcId="{CEB765FD-3DBB-4A5F-B22C-113475555D8A}" destId="{21BCEEF7-9400-4FB0-B3CC-35F22360AAC0}" srcOrd="0" destOrd="0" presId="urn:microsoft.com/office/officeart/2008/layout/LinedList"/>
    <dgm:cxn modelId="{C2E64FA5-B2F4-4AC2-88B0-65BEC22817F3}" type="presParOf" srcId="{CEB765FD-3DBB-4A5F-B22C-113475555D8A}" destId="{E9BA6D8B-9E8D-4AD3-9FB0-0A543A1121C4}" srcOrd="1" destOrd="0" presId="urn:microsoft.com/office/officeart/2008/layout/LinedList"/>
    <dgm:cxn modelId="{A4941C2E-C26C-469C-A024-D205DA173E0E}" type="presParOf" srcId="{192F2641-63F9-4CD9-8C71-0AA00AD404DC}" destId="{BBCAF6C4-4F41-498D-979C-4375957CF0F7}" srcOrd="2" destOrd="0" presId="urn:microsoft.com/office/officeart/2008/layout/LinedList"/>
    <dgm:cxn modelId="{1453EF21-64EF-4ED8-B431-048857515D1B}" type="presParOf" srcId="{192F2641-63F9-4CD9-8C71-0AA00AD404DC}" destId="{13731C83-E46D-405C-B05C-EB2BEF83C468}" srcOrd="3" destOrd="0" presId="urn:microsoft.com/office/officeart/2008/layout/LinedList"/>
    <dgm:cxn modelId="{552818A1-C155-444A-AD81-90884AEC7BBD}" type="presParOf" srcId="{13731C83-E46D-405C-B05C-EB2BEF83C468}" destId="{3BCB3944-19A6-4F1F-BBB3-CE9EFEC1930C}" srcOrd="0" destOrd="0" presId="urn:microsoft.com/office/officeart/2008/layout/LinedList"/>
    <dgm:cxn modelId="{B9C8228D-E759-4125-BE88-5BB8C7B0FD86}" type="presParOf" srcId="{13731C83-E46D-405C-B05C-EB2BEF83C468}" destId="{F3B795F8-5E6B-4745-9723-1F5B7CBF78F8}" srcOrd="1" destOrd="0" presId="urn:microsoft.com/office/officeart/2008/layout/LinedList"/>
    <dgm:cxn modelId="{FC3330BF-9955-4430-8359-121FA2258EA4}" type="presParOf" srcId="{192F2641-63F9-4CD9-8C71-0AA00AD404DC}" destId="{1DB87856-9949-4574-AA63-8CCA8FB98F55}" srcOrd="4" destOrd="0" presId="urn:microsoft.com/office/officeart/2008/layout/LinedList"/>
    <dgm:cxn modelId="{BA5406E8-84EE-47CF-8082-D5A5A81ED19D}" type="presParOf" srcId="{192F2641-63F9-4CD9-8C71-0AA00AD404DC}" destId="{E0D69AD6-ADD9-475B-B2DF-31577366459B}" srcOrd="5" destOrd="0" presId="urn:microsoft.com/office/officeart/2008/layout/LinedList"/>
    <dgm:cxn modelId="{FD22DA0B-A0E0-4C42-82E1-D49CAC1D675C}" type="presParOf" srcId="{E0D69AD6-ADD9-475B-B2DF-31577366459B}" destId="{C8A6916A-854E-403E-858B-94B59F0DFE1C}" srcOrd="0" destOrd="0" presId="urn:microsoft.com/office/officeart/2008/layout/LinedList"/>
    <dgm:cxn modelId="{68699644-01CB-479C-BF10-45500849D1FC}" type="presParOf" srcId="{E0D69AD6-ADD9-475B-B2DF-31577366459B}" destId="{B023ECF4-34AB-4B1D-A286-038EE01AB4C2}" srcOrd="1" destOrd="0" presId="urn:microsoft.com/office/officeart/2008/layout/LinedList"/>
    <dgm:cxn modelId="{2509CBDA-7DE8-4367-86C9-916BBB766F5A}" type="presParOf" srcId="{192F2641-63F9-4CD9-8C71-0AA00AD404DC}" destId="{2149DD51-385B-4AC5-9F5F-760FC9A0CE08}" srcOrd="6" destOrd="0" presId="urn:microsoft.com/office/officeart/2008/layout/LinedList"/>
    <dgm:cxn modelId="{303CC343-4D1F-41BC-90F1-BD47345BDD5E}" type="presParOf" srcId="{192F2641-63F9-4CD9-8C71-0AA00AD404DC}" destId="{91372226-C092-46BD-81E8-469718E3024C}" srcOrd="7" destOrd="0" presId="urn:microsoft.com/office/officeart/2008/layout/LinedList"/>
    <dgm:cxn modelId="{A64A4860-BD3C-474B-B3ED-EC56CABCA6B0}" type="presParOf" srcId="{91372226-C092-46BD-81E8-469718E3024C}" destId="{6A5791E4-A408-451C-8D66-67F5EFC6BD40}" srcOrd="0" destOrd="0" presId="urn:microsoft.com/office/officeart/2008/layout/LinedList"/>
    <dgm:cxn modelId="{D77F8C6A-295C-43F4-9C37-50CF3106A39C}" type="presParOf" srcId="{91372226-C092-46BD-81E8-469718E3024C}" destId="{3EEE4BB9-5213-427B-B55C-C34B5F53B831}" srcOrd="1" destOrd="0" presId="urn:microsoft.com/office/officeart/2008/layout/LinedList"/>
    <dgm:cxn modelId="{922695E0-8F35-43A5-9417-16B1B87A855B}" type="presParOf" srcId="{192F2641-63F9-4CD9-8C71-0AA00AD404DC}" destId="{26456F68-FD5D-48F2-B091-F629BB1899E8}" srcOrd="8" destOrd="0" presId="urn:microsoft.com/office/officeart/2008/layout/LinedList"/>
    <dgm:cxn modelId="{A51FDD52-8EAB-4A7B-B7B5-EA1415E6AB4A}" type="presParOf" srcId="{192F2641-63F9-4CD9-8C71-0AA00AD404DC}" destId="{5D3C80E8-E654-476E-9B3D-37730AA3DDAD}" srcOrd="9" destOrd="0" presId="urn:microsoft.com/office/officeart/2008/layout/LinedList"/>
    <dgm:cxn modelId="{B0BDC303-4D71-485F-926E-6DF155318975}" type="presParOf" srcId="{5D3C80E8-E654-476E-9B3D-37730AA3DDAD}" destId="{679F45A2-6DCE-44B4-946F-DF277FA054E0}" srcOrd="0" destOrd="0" presId="urn:microsoft.com/office/officeart/2008/layout/LinedList"/>
    <dgm:cxn modelId="{77B30E98-251F-4653-8281-3FD721BE3D5F}" type="presParOf" srcId="{5D3C80E8-E654-476E-9B3D-37730AA3DDAD}" destId="{DE018A9B-EF15-41BD-8F94-8A21BFE7A5DE}" srcOrd="1" destOrd="0" presId="urn:microsoft.com/office/officeart/2008/layout/LinedList"/>
    <dgm:cxn modelId="{000DA662-336D-41B4-A0E2-4E4FBDE4D911}" type="presParOf" srcId="{192F2641-63F9-4CD9-8C71-0AA00AD404DC}" destId="{31EDD752-95B3-4451-9263-C4042365F9B9}" srcOrd="10" destOrd="0" presId="urn:microsoft.com/office/officeart/2008/layout/LinedList"/>
    <dgm:cxn modelId="{038A7C52-05E0-4225-9C2B-A1A5F4E45F57}" type="presParOf" srcId="{192F2641-63F9-4CD9-8C71-0AA00AD404DC}" destId="{4815CB04-60E2-4E53-AAF2-AC1EC0876C7F}" srcOrd="11" destOrd="0" presId="urn:microsoft.com/office/officeart/2008/layout/LinedList"/>
    <dgm:cxn modelId="{A2C8D482-DD07-4D21-929A-ED7C9389AC1E}" type="presParOf" srcId="{4815CB04-60E2-4E53-AAF2-AC1EC0876C7F}" destId="{7B652558-19F2-4120-AFEB-D8BE45D53613}" srcOrd="0" destOrd="0" presId="urn:microsoft.com/office/officeart/2008/layout/LinedList"/>
    <dgm:cxn modelId="{AFEC963F-8CA6-46BD-BCAA-751D95F0C8A7}" type="presParOf" srcId="{4815CB04-60E2-4E53-AAF2-AC1EC0876C7F}" destId="{0280FC30-176E-4FA6-A6B2-8E7DEAF2C0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4D333E-0CAB-4269-B00D-7E9FCCCB45A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3B0124-6AC0-4C9F-8455-216085111A13}">
      <dgm:prSet/>
      <dgm:spPr/>
      <dgm:t>
        <a:bodyPr/>
        <a:lstStyle/>
        <a:p>
          <a:r>
            <a:rPr lang="cs-CZ"/>
            <a:t>Vyvinut v Bellových laboratořích</a:t>
          </a:r>
          <a:endParaRPr lang="en-US"/>
        </a:p>
      </dgm:t>
    </dgm:pt>
    <dgm:pt modelId="{47CA7696-1FD5-4889-A97A-E2B280044F2B}" type="parTrans" cxnId="{AC330744-B55C-449C-A780-E812B8137990}">
      <dgm:prSet/>
      <dgm:spPr/>
      <dgm:t>
        <a:bodyPr/>
        <a:lstStyle/>
        <a:p>
          <a:endParaRPr lang="en-US"/>
        </a:p>
      </dgm:t>
    </dgm:pt>
    <dgm:pt modelId="{F52A8176-1DBE-4B46-9529-5B42FD571803}" type="sibTrans" cxnId="{AC330744-B55C-449C-A780-E812B8137990}">
      <dgm:prSet/>
      <dgm:spPr/>
      <dgm:t>
        <a:bodyPr/>
        <a:lstStyle/>
        <a:p>
          <a:endParaRPr lang="en-US"/>
        </a:p>
      </dgm:t>
    </dgm:pt>
    <dgm:pt modelId="{6ABF87AF-17A7-49BB-9DCE-695BC3E1148C}">
      <dgm:prSet/>
      <dgm:spPr/>
      <dgm:t>
        <a:bodyPr/>
        <a:lstStyle/>
        <a:p>
          <a:r>
            <a:rPr lang="cs-CZ"/>
            <a:t>1972-1973</a:t>
          </a:r>
          <a:endParaRPr lang="en-US"/>
        </a:p>
      </dgm:t>
    </dgm:pt>
    <dgm:pt modelId="{3726233B-4236-42D8-A786-41DCCB41A0DD}" type="parTrans" cxnId="{747B4328-EAFF-4B7C-9C68-AF15B3E93EF2}">
      <dgm:prSet/>
      <dgm:spPr/>
      <dgm:t>
        <a:bodyPr/>
        <a:lstStyle/>
        <a:p>
          <a:endParaRPr lang="en-US"/>
        </a:p>
      </dgm:t>
    </dgm:pt>
    <dgm:pt modelId="{858F5E8A-48D2-4D01-805E-72190CC639B8}" type="sibTrans" cxnId="{747B4328-EAFF-4B7C-9C68-AF15B3E93EF2}">
      <dgm:prSet/>
      <dgm:spPr/>
      <dgm:t>
        <a:bodyPr/>
        <a:lstStyle/>
        <a:p>
          <a:endParaRPr lang="en-US"/>
        </a:p>
      </dgm:t>
    </dgm:pt>
    <dgm:pt modelId="{41D22512-0F5A-4A31-8BD6-C54AA8E78E64}">
      <dgm:prSet/>
      <dgm:spPr/>
      <dgm:t>
        <a:bodyPr/>
        <a:lstStyle/>
        <a:p>
          <a:r>
            <a:rPr lang="cs-CZ"/>
            <a:t>Dennis Ritchie </a:t>
          </a:r>
          <a:endParaRPr lang="en-US"/>
        </a:p>
      </dgm:t>
    </dgm:pt>
    <dgm:pt modelId="{CCE67B28-A0FF-496C-9F05-5E3CF3F85F47}" type="parTrans" cxnId="{6254406C-7EA7-4425-BA64-E76DF6A4A72F}">
      <dgm:prSet/>
      <dgm:spPr/>
      <dgm:t>
        <a:bodyPr/>
        <a:lstStyle/>
        <a:p>
          <a:endParaRPr lang="en-US"/>
        </a:p>
      </dgm:t>
    </dgm:pt>
    <dgm:pt modelId="{D51589A1-3398-4C72-B5D8-64708BFAE051}" type="sibTrans" cxnId="{6254406C-7EA7-4425-BA64-E76DF6A4A72F}">
      <dgm:prSet/>
      <dgm:spPr/>
      <dgm:t>
        <a:bodyPr/>
        <a:lstStyle/>
        <a:p>
          <a:endParaRPr lang="en-US"/>
        </a:p>
      </dgm:t>
    </dgm:pt>
    <dgm:pt modelId="{E826E280-B299-4DD8-A578-BC62A1DEC49C}">
      <dgm:prSet/>
      <dgm:spPr/>
      <dgm:t>
        <a:bodyPr/>
        <a:lstStyle/>
        <a:p>
          <a:r>
            <a:rPr lang="cs-CZ"/>
            <a:t>Použit pro jádro Unixu aby mohl být použit na více PC – Ken Thompson</a:t>
          </a:r>
          <a:endParaRPr lang="en-US"/>
        </a:p>
      </dgm:t>
    </dgm:pt>
    <dgm:pt modelId="{8A53DB67-C0A9-436B-873B-2C2F3AB0A91E}" type="parTrans" cxnId="{D2E0BF35-13E9-4B2E-82DF-CACDA653ABCD}">
      <dgm:prSet/>
      <dgm:spPr/>
      <dgm:t>
        <a:bodyPr/>
        <a:lstStyle/>
        <a:p>
          <a:endParaRPr lang="en-US"/>
        </a:p>
      </dgm:t>
    </dgm:pt>
    <dgm:pt modelId="{A2F5B646-4963-44B9-999A-F325B46379AB}" type="sibTrans" cxnId="{D2E0BF35-13E9-4B2E-82DF-CACDA653ABCD}">
      <dgm:prSet/>
      <dgm:spPr/>
      <dgm:t>
        <a:bodyPr/>
        <a:lstStyle/>
        <a:p>
          <a:endParaRPr lang="en-US"/>
        </a:p>
      </dgm:t>
    </dgm:pt>
    <dgm:pt modelId="{0CE1D4A3-A1E4-408F-ACEE-8B2C2D0752C6}">
      <dgm:prSet/>
      <dgm:spPr/>
      <dgm:t>
        <a:bodyPr/>
        <a:lstStyle/>
        <a:p>
          <a:r>
            <a:rPr lang="cs-CZ"/>
            <a:t>V 80. letech se stal nejpopulárnějším jazykem pro programování</a:t>
          </a:r>
          <a:endParaRPr lang="en-US"/>
        </a:p>
      </dgm:t>
    </dgm:pt>
    <dgm:pt modelId="{774C657F-08FB-4E40-B291-D22D86D41C8D}" type="parTrans" cxnId="{145E3A99-D956-4C67-AC08-3A0C11E1EF7B}">
      <dgm:prSet/>
      <dgm:spPr/>
      <dgm:t>
        <a:bodyPr/>
        <a:lstStyle/>
        <a:p>
          <a:endParaRPr lang="en-US"/>
        </a:p>
      </dgm:t>
    </dgm:pt>
    <dgm:pt modelId="{A1C5D8C1-310E-4E64-86AB-1029E35E89E6}" type="sibTrans" cxnId="{145E3A99-D956-4C67-AC08-3A0C11E1EF7B}">
      <dgm:prSet/>
      <dgm:spPr/>
      <dgm:t>
        <a:bodyPr/>
        <a:lstStyle/>
        <a:p>
          <a:endParaRPr lang="en-US"/>
        </a:p>
      </dgm:t>
    </dgm:pt>
    <dgm:pt modelId="{FF3F95A6-3ED6-42EE-8427-F34CD0A0E3D1}">
      <dgm:prSet/>
      <dgm:spPr/>
      <dgm:t>
        <a:bodyPr/>
        <a:lstStyle/>
        <a:p>
          <a:r>
            <a:rPr lang="cs-CZ"/>
            <a:t>Měl překladače pro skoro všechny architektury PC</a:t>
          </a:r>
          <a:endParaRPr lang="en-US"/>
        </a:p>
      </dgm:t>
    </dgm:pt>
    <dgm:pt modelId="{AB02F40C-5E75-4DE0-82B2-66DED79B0CFF}" type="parTrans" cxnId="{662308A9-E713-43CE-98D1-D80DB56733D6}">
      <dgm:prSet/>
      <dgm:spPr/>
      <dgm:t>
        <a:bodyPr/>
        <a:lstStyle/>
        <a:p>
          <a:endParaRPr lang="en-US"/>
        </a:p>
      </dgm:t>
    </dgm:pt>
    <dgm:pt modelId="{2A89B003-7092-43CB-B6B9-3B9A2332BD9C}" type="sibTrans" cxnId="{662308A9-E713-43CE-98D1-D80DB56733D6}">
      <dgm:prSet/>
      <dgm:spPr/>
      <dgm:t>
        <a:bodyPr/>
        <a:lstStyle/>
        <a:p>
          <a:endParaRPr lang="en-US"/>
        </a:p>
      </dgm:t>
    </dgm:pt>
    <dgm:pt modelId="{854DAE22-54CC-4D09-8292-23D738022D65}">
      <dgm:prSet/>
      <dgm:spPr/>
      <dgm:t>
        <a:bodyPr/>
        <a:lstStyle/>
        <a:p>
          <a:r>
            <a:rPr lang="cs-CZ"/>
            <a:t>1989 – Jazyk standartizován společnostmi ANSI a ISO</a:t>
          </a:r>
          <a:endParaRPr lang="en-US"/>
        </a:p>
      </dgm:t>
    </dgm:pt>
    <dgm:pt modelId="{B7E232B4-DD81-4386-B9ED-1264ED13A842}" type="parTrans" cxnId="{E126817C-E978-4115-A987-D9EE86C115B3}">
      <dgm:prSet/>
      <dgm:spPr/>
      <dgm:t>
        <a:bodyPr/>
        <a:lstStyle/>
        <a:p>
          <a:endParaRPr lang="en-US"/>
        </a:p>
      </dgm:t>
    </dgm:pt>
    <dgm:pt modelId="{38BB210A-E40B-4312-94C1-DAEB521D5AB6}" type="sibTrans" cxnId="{E126817C-E978-4115-A987-D9EE86C115B3}">
      <dgm:prSet/>
      <dgm:spPr/>
      <dgm:t>
        <a:bodyPr/>
        <a:lstStyle/>
        <a:p>
          <a:endParaRPr lang="en-US"/>
        </a:p>
      </dgm:t>
    </dgm:pt>
    <dgm:pt modelId="{C4614CB5-4918-4F7C-8F63-CFB3D0BCE905}" type="pres">
      <dgm:prSet presAssocID="{6C4D333E-0CAB-4269-B00D-7E9FCCCB45AC}" presName="vert0" presStyleCnt="0">
        <dgm:presLayoutVars>
          <dgm:dir/>
          <dgm:animOne val="branch"/>
          <dgm:animLvl val="lvl"/>
        </dgm:presLayoutVars>
      </dgm:prSet>
      <dgm:spPr/>
    </dgm:pt>
    <dgm:pt modelId="{6721625E-8510-4BF8-BBBC-B1C4F1FA7C64}" type="pres">
      <dgm:prSet presAssocID="{1B3B0124-6AC0-4C9F-8455-216085111A13}" presName="thickLine" presStyleLbl="alignNode1" presStyleIdx="0" presStyleCnt="7"/>
      <dgm:spPr/>
    </dgm:pt>
    <dgm:pt modelId="{8B114A3E-EC2F-4F52-A88B-2B3689B65B16}" type="pres">
      <dgm:prSet presAssocID="{1B3B0124-6AC0-4C9F-8455-216085111A13}" presName="horz1" presStyleCnt="0"/>
      <dgm:spPr/>
    </dgm:pt>
    <dgm:pt modelId="{6D53F1FC-627F-42CB-8972-B4FFF8AEAD0B}" type="pres">
      <dgm:prSet presAssocID="{1B3B0124-6AC0-4C9F-8455-216085111A13}" presName="tx1" presStyleLbl="revTx" presStyleIdx="0" presStyleCnt="7"/>
      <dgm:spPr/>
    </dgm:pt>
    <dgm:pt modelId="{76F28888-E258-4897-A6C1-7695D4121AFE}" type="pres">
      <dgm:prSet presAssocID="{1B3B0124-6AC0-4C9F-8455-216085111A13}" presName="vert1" presStyleCnt="0"/>
      <dgm:spPr/>
    </dgm:pt>
    <dgm:pt modelId="{D1248C8A-7231-4E2E-869E-82928CEA12DB}" type="pres">
      <dgm:prSet presAssocID="{6ABF87AF-17A7-49BB-9DCE-695BC3E1148C}" presName="thickLine" presStyleLbl="alignNode1" presStyleIdx="1" presStyleCnt="7"/>
      <dgm:spPr/>
    </dgm:pt>
    <dgm:pt modelId="{775E292E-7EEC-43C9-9B0F-2B8DA2C9A752}" type="pres">
      <dgm:prSet presAssocID="{6ABF87AF-17A7-49BB-9DCE-695BC3E1148C}" presName="horz1" presStyleCnt="0"/>
      <dgm:spPr/>
    </dgm:pt>
    <dgm:pt modelId="{F389923D-CFAF-40E6-A9EE-32A27DD74B5D}" type="pres">
      <dgm:prSet presAssocID="{6ABF87AF-17A7-49BB-9DCE-695BC3E1148C}" presName="tx1" presStyleLbl="revTx" presStyleIdx="1" presStyleCnt="7"/>
      <dgm:spPr/>
    </dgm:pt>
    <dgm:pt modelId="{B452DD61-8D9F-4483-B98D-38A434C3BC66}" type="pres">
      <dgm:prSet presAssocID="{6ABF87AF-17A7-49BB-9DCE-695BC3E1148C}" presName="vert1" presStyleCnt="0"/>
      <dgm:spPr/>
    </dgm:pt>
    <dgm:pt modelId="{753D6299-AA70-4F12-8455-7C3304DB0D26}" type="pres">
      <dgm:prSet presAssocID="{41D22512-0F5A-4A31-8BD6-C54AA8E78E64}" presName="thickLine" presStyleLbl="alignNode1" presStyleIdx="2" presStyleCnt="7"/>
      <dgm:spPr/>
    </dgm:pt>
    <dgm:pt modelId="{E840579C-4DCE-436F-8D79-687523DDCA27}" type="pres">
      <dgm:prSet presAssocID="{41D22512-0F5A-4A31-8BD6-C54AA8E78E64}" presName="horz1" presStyleCnt="0"/>
      <dgm:spPr/>
    </dgm:pt>
    <dgm:pt modelId="{4722B10E-0384-41EA-89F6-133C35240595}" type="pres">
      <dgm:prSet presAssocID="{41D22512-0F5A-4A31-8BD6-C54AA8E78E64}" presName="tx1" presStyleLbl="revTx" presStyleIdx="2" presStyleCnt="7"/>
      <dgm:spPr/>
    </dgm:pt>
    <dgm:pt modelId="{8EA20252-B327-4C93-8042-BEC67DA4D823}" type="pres">
      <dgm:prSet presAssocID="{41D22512-0F5A-4A31-8BD6-C54AA8E78E64}" presName="vert1" presStyleCnt="0"/>
      <dgm:spPr/>
    </dgm:pt>
    <dgm:pt modelId="{0C2C51BA-53FA-4B4E-A787-2375B8925BD3}" type="pres">
      <dgm:prSet presAssocID="{E826E280-B299-4DD8-A578-BC62A1DEC49C}" presName="thickLine" presStyleLbl="alignNode1" presStyleIdx="3" presStyleCnt="7"/>
      <dgm:spPr/>
    </dgm:pt>
    <dgm:pt modelId="{A0AD012A-B5E3-49EC-A2B6-C67F0DA94405}" type="pres">
      <dgm:prSet presAssocID="{E826E280-B299-4DD8-A578-BC62A1DEC49C}" presName="horz1" presStyleCnt="0"/>
      <dgm:spPr/>
    </dgm:pt>
    <dgm:pt modelId="{C0358642-91AE-429D-821C-0FB51706A260}" type="pres">
      <dgm:prSet presAssocID="{E826E280-B299-4DD8-A578-BC62A1DEC49C}" presName="tx1" presStyleLbl="revTx" presStyleIdx="3" presStyleCnt="7"/>
      <dgm:spPr/>
    </dgm:pt>
    <dgm:pt modelId="{2950EA6C-EE9C-4E3B-9015-33C89019D6AB}" type="pres">
      <dgm:prSet presAssocID="{E826E280-B299-4DD8-A578-BC62A1DEC49C}" presName="vert1" presStyleCnt="0"/>
      <dgm:spPr/>
    </dgm:pt>
    <dgm:pt modelId="{D078E610-A119-4792-BE6E-8FE6174C708A}" type="pres">
      <dgm:prSet presAssocID="{0CE1D4A3-A1E4-408F-ACEE-8B2C2D0752C6}" presName="thickLine" presStyleLbl="alignNode1" presStyleIdx="4" presStyleCnt="7"/>
      <dgm:spPr/>
    </dgm:pt>
    <dgm:pt modelId="{405405A4-389E-40D2-92AE-56CC2F509035}" type="pres">
      <dgm:prSet presAssocID="{0CE1D4A3-A1E4-408F-ACEE-8B2C2D0752C6}" presName="horz1" presStyleCnt="0"/>
      <dgm:spPr/>
    </dgm:pt>
    <dgm:pt modelId="{206D051F-3521-4847-B3C5-ACE997F007F3}" type="pres">
      <dgm:prSet presAssocID="{0CE1D4A3-A1E4-408F-ACEE-8B2C2D0752C6}" presName="tx1" presStyleLbl="revTx" presStyleIdx="4" presStyleCnt="7"/>
      <dgm:spPr/>
    </dgm:pt>
    <dgm:pt modelId="{3A59EE25-EF63-4569-93D8-4D7A4C95FFC8}" type="pres">
      <dgm:prSet presAssocID="{0CE1D4A3-A1E4-408F-ACEE-8B2C2D0752C6}" presName="vert1" presStyleCnt="0"/>
      <dgm:spPr/>
    </dgm:pt>
    <dgm:pt modelId="{F4AE232C-CD58-4807-8801-E2ED507A05AE}" type="pres">
      <dgm:prSet presAssocID="{FF3F95A6-3ED6-42EE-8427-F34CD0A0E3D1}" presName="thickLine" presStyleLbl="alignNode1" presStyleIdx="5" presStyleCnt="7"/>
      <dgm:spPr/>
    </dgm:pt>
    <dgm:pt modelId="{3B193BD9-F547-4412-92E5-5E19487DF0C2}" type="pres">
      <dgm:prSet presAssocID="{FF3F95A6-3ED6-42EE-8427-F34CD0A0E3D1}" presName="horz1" presStyleCnt="0"/>
      <dgm:spPr/>
    </dgm:pt>
    <dgm:pt modelId="{5269C7AF-705E-4BEE-936F-88A1686EDDE8}" type="pres">
      <dgm:prSet presAssocID="{FF3F95A6-3ED6-42EE-8427-F34CD0A0E3D1}" presName="tx1" presStyleLbl="revTx" presStyleIdx="5" presStyleCnt="7"/>
      <dgm:spPr/>
    </dgm:pt>
    <dgm:pt modelId="{095EEDBB-FDCC-496C-B8F7-179F7E5456BF}" type="pres">
      <dgm:prSet presAssocID="{FF3F95A6-3ED6-42EE-8427-F34CD0A0E3D1}" presName="vert1" presStyleCnt="0"/>
      <dgm:spPr/>
    </dgm:pt>
    <dgm:pt modelId="{DB2A0DB5-616D-4F91-8DBF-466F94A8A9CD}" type="pres">
      <dgm:prSet presAssocID="{854DAE22-54CC-4D09-8292-23D738022D65}" presName="thickLine" presStyleLbl="alignNode1" presStyleIdx="6" presStyleCnt="7"/>
      <dgm:spPr/>
    </dgm:pt>
    <dgm:pt modelId="{B17F673A-4CE0-4DD7-A2A4-2D001E12A8F4}" type="pres">
      <dgm:prSet presAssocID="{854DAE22-54CC-4D09-8292-23D738022D65}" presName="horz1" presStyleCnt="0"/>
      <dgm:spPr/>
    </dgm:pt>
    <dgm:pt modelId="{45B9E24D-D155-4259-B12E-5A1F94C1F1C0}" type="pres">
      <dgm:prSet presAssocID="{854DAE22-54CC-4D09-8292-23D738022D65}" presName="tx1" presStyleLbl="revTx" presStyleIdx="6" presStyleCnt="7"/>
      <dgm:spPr/>
    </dgm:pt>
    <dgm:pt modelId="{3065DD2E-579F-42D2-AA83-22636B5850FB}" type="pres">
      <dgm:prSet presAssocID="{854DAE22-54CC-4D09-8292-23D738022D65}" presName="vert1" presStyleCnt="0"/>
      <dgm:spPr/>
    </dgm:pt>
  </dgm:ptLst>
  <dgm:cxnLst>
    <dgm:cxn modelId="{9EDBBD19-8D99-4F35-B028-7EFF8CA95BDE}" type="presOf" srcId="{FF3F95A6-3ED6-42EE-8427-F34CD0A0E3D1}" destId="{5269C7AF-705E-4BEE-936F-88A1686EDDE8}" srcOrd="0" destOrd="0" presId="urn:microsoft.com/office/officeart/2008/layout/LinedList"/>
    <dgm:cxn modelId="{747B4328-EAFF-4B7C-9C68-AF15B3E93EF2}" srcId="{6C4D333E-0CAB-4269-B00D-7E9FCCCB45AC}" destId="{6ABF87AF-17A7-49BB-9DCE-695BC3E1148C}" srcOrd="1" destOrd="0" parTransId="{3726233B-4236-42D8-A786-41DCCB41A0DD}" sibTransId="{858F5E8A-48D2-4D01-805E-72190CC639B8}"/>
    <dgm:cxn modelId="{D2E0BF35-13E9-4B2E-82DF-CACDA653ABCD}" srcId="{6C4D333E-0CAB-4269-B00D-7E9FCCCB45AC}" destId="{E826E280-B299-4DD8-A578-BC62A1DEC49C}" srcOrd="3" destOrd="0" parTransId="{8A53DB67-C0A9-436B-873B-2C2F3AB0A91E}" sibTransId="{A2F5B646-4963-44B9-999A-F325B46379AB}"/>
    <dgm:cxn modelId="{AC330744-B55C-449C-A780-E812B8137990}" srcId="{6C4D333E-0CAB-4269-B00D-7E9FCCCB45AC}" destId="{1B3B0124-6AC0-4C9F-8455-216085111A13}" srcOrd="0" destOrd="0" parTransId="{47CA7696-1FD5-4889-A97A-E2B280044F2B}" sibTransId="{F52A8176-1DBE-4B46-9529-5B42FD571803}"/>
    <dgm:cxn modelId="{6254406C-7EA7-4425-BA64-E76DF6A4A72F}" srcId="{6C4D333E-0CAB-4269-B00D-7E9FCCCB45AC}" destId="{41D22512-0F5A-4A31-8BD6-C54AA8E78E64}" srcOrd="2" destOrd="0" parTransId="{CCE67B28-A0FF-496C-9F05-5E3CF3F85F47}" sibTransId="{D51589A1-3398-4C72-B5D8-64708BFAE051}"/>
    <dgm:cxn modelId="{348CA26C-740C-426E-BEB5-35AAEBCEEB43}" type="presOf" srcId="{6C4D333E-0CAB-4269-B00D-7E9FCCCB45AC}" destId="{C4614CB5-4918-4F7C-8F63-CFB3D0BCE905}" srcOrd="0" destOrd="0" presId="urn:microsoft.com/office/officeart/2008/layout/LinedList"/>
    <dgm:cxn modelId="{DD3ACF4D-197C-4997-94E0-677B7A59F79D}" type="presOf" srcId="{41D22512-0F5A-4A31-8BD6-C54AA8E78E64}" destId="{4722B10E-0384-41EA-89F6-133C35240595}" srcOrd="0" destOrd="0" presId="urn:microsoft.com/office/officeart/2008/layout/LinedList"/>
    <dgm:cxn modelId="{DB15CC53-7B9D-4CAE-ADFE-D9334F6B1FAE}" type="presOf" srcId="{6ABF87AF-17A7-49BB-9DCE-695BC3E1148C}" destId="{F389923D-CFAF-40E6-A9EE-32A27DD74B5D}" srcOrd="0" destOrd="0" presId="urn:microsoft.com/office/officeart/2008/layout/LinedList"/>
    <dgm:cxn modelId="{E126817C-E978-4115-A987-D9EE86C115B3}" srcId="{6C4D333E-0CAB-4269-B00D-7E9FCCCB45AC}" destId="{854DAE22-54CC-4D09-8292-23D738022D65}" srcOrd="6" destOrd="0" parTransId="{B7E232B4-DD81-4386-B9ED-1264ED13A842}" sibTransId="{38BB210A-E40B-4312-94C1-DAEB521D5AB6}"/>
    <dgm:cxn modelId="{95FDF17E-FB63-4901-B99E-276550F4A19A}" type="presOf" srcId="{E826E280-B299-4DD8-A578-BC62A1DEC49C}" destId="{C0358642-91AE-429D-821C-0FB51706A260}" srcOrd="0" destOrd="0" presId="urn:microsoft.com/office/officeart/2008/layout/LinedList"/>
    <dgm:cxn modelId="{AA2B8497-D45A-4937-A468-42E869A45258}" type="presOf" srcId="{854DAE22-54CC-4D09-8292-23D738022D65}" destId="{45B9E24D-D155-4259-B12E-5A1F94C1F1C0}" srcOrd="0" destOrd="0" presId="urn:microsoft.com/office/officeart/2008/layout/LinedList"/>
    <dgm:cxn modelId="{145E3A99-D956-4C67-AC08-3A0C11E1EF7B}" srcId="{6C4D333E-0CAB-4269-B00D-7E9FCCCB45AC}" destId="{0CE1D4A3-A1E4-408F-ACEE-8B2C2D0752C6}" srcOrd="4" destOrd="0" parTransId="{774C657F-08FB-4E40-B291-D22D86D41C8D}" sibTransId="{A1C5D8C1-310E-4E64-86AB-1029E35E89E6}"/>
    <dgm:cxn modelId="{662308A9-E713-43CE-98D1-D80DB56733D6}" srcId="{6C4D333E-0CAB-4269-B00D-7E9FCCCB45AC}" destId="{FF3F95A6-3ED6-42EE-8427-F34CD0A0E3D1}" srcOrd="5" destOrd="0" parTransId="{AB02F40C-5E75-4DE0-82B2-66DED79B0CFF}" sibTransId="{2A89B003-7092-43CB-B6B9-3B9A2332BD9C}"/>
    <dgm:cxn modelId="{1D0272BC-5DE5-4554-B1FF-852CF25A3BA6}" type="presOf" srcId="{1B3B0124-6AC0-4C9F-8455-216085111A13}" destId="{6D53F1FC-627F-42CB-8972-B4FFF8AEAD0B}" srcOrd="0" destOrd="0" presId="urn:microsoft.com/office/officeart/2008/layout/LinedList"/>
    <dgm:cxn modelId="{E7D5EEEF-8652-418A-B084-7B7DF3B321B6}" type="presOf" srcId="{0CE1D4A3-A1E4-408F-ACEE-8B2C2D0752C6}" destId="{206D051F-3521-4847-B3C5-ACE997F007F3}" srcOrd="0" destOrd="0" presId="urn:microsoft.com/office/officeart/2008/layout/LinedList"/>
    <dgm:cxn modelId="{204F0157-7D27-48EB-AD60-54E1309ACDCA}" type="presParOf" srcId="{C4614CB5-4918-4F7C-8F63-CFB3D0BCE905}" destId="{6721625E-8510-4BF8-BBBC-B1C4F1FA7C64}" srcOrd="0" destOrd="0" presId="urn:microsoft.com/office/officeart/2008/layout/LinedList"/>
    <dgm:cxn modelId="{AEA93C4C-18C0-486D-8572-06488297CCD8}" type="presParOf" srcId="{C4614CB5-4918-4F7C-8F63-CFB3D0BCE905}" destId="{8B114A3E-EC2F-4F52-A88B-2B3689B65B16}" srcOrd="1" destOrd="0" presId="urn:microsoft.com/office/officeart/2008/layout/LinedList"/>
    <dgm:cxn modelId="{30C2B999-59D9-47ED-A159-7BBB16B7C788}" type="presParOf" srcId="{8B114A3E-EC2F-4F52-A88B-2B3689B65B16}" destId="{6D53F1FC-627F-42CB-8972-B4FFF8AEAD0B}" srcOrd="0" destOrd="0" presId="urn:microsoft.com/office/officeart/2008/layout/LinedList"/>
    <dgm:cxn modelId="{DCBF5BA7-2F0B-4C8C-8AC5-BA4FA297F9CC}" type="presParOf" srcId="{8B114A3E-EC2F-4F52-A88B-2B3689B65B16}" destId="{76F28888-E258-4897-A6C1-7695D4121AFE}" srcOrd="1" destOrd="0" presId="urn:microsoft.com/office/officeart/2008/layout/LinedList"/>
    <dgm:cxn modelId="{E5E75A88-175A-4CAF-BD51-F4A4CDD22785}" type="presParOf" srcId="{C4614CB5-4918-4F7C-8F63-CFB3D0BCE905}" destId="{D1248C8A-7231-4E2E-869E-82928CEA12DB}" srcOrd="2" destOrd="0" presId="urn:microsoft.com/office/officeart/2008/layout/LinedList"/>
    <dgm:cxn modelId="{FC4C0E5F-2B9E-43D1-B107-454F1D90C23D}" type="presParOf" srcId="{C4614CB5-4918-4F7C-8F63-CFB3D0BCE905}" destId="{775E292E-7EEC-43C9-9B0F-2B8DA2C9A752}" srcOrd="3" destOrd="0" presId="urn:microsoft.com/office/officeart/2008/layout/LinedList"/>
    <dgm:cxn modelId="{D1F19715-BCF1-40BC-999B-34CC48421B1C}" type="presParOf" srcId="{775E292E-7EEC-43C9-9B0F-2B8DA2C9A752}" destId="{F389923D-CFAF-40E6-A9EE-32A27DD74B5D}" srcOrd="0" destOrd="0" presId="urn:microsoft.com/office/officeart/2008/layout/LinedList"/>
    <dgm:cxn modelId="{E5963A5B-53C8-455D-BE18-961070FAC25A}" type="presParOf" srcId="{775E292E-7EEC-43C9-9B0F-2B8DA2C9A752}" destId="{B452DD61-8D9F-4483-B98D-38A434C3BC66}" srcOrd="1" destOrd="0" presId="urn:microsoft.com/office/officeart/2008/layout/LinedList"/>
    <dgm:cxn modelId="{1068C573-5AD9-44DD-881C-E8FE8AB9DCA6}" type="presParOf" srcId="{C4614CB5-4918-4F7C-8F63-CFB3D0BCE905}" destId="{753D6299-AA70-4F12-8455-7C3304DB0D26}" srcOrd="4" destOrd="0" presId="urn:microsoft.com/office/officeart/2008/layout/LinedList"/>
    <dgm:cxn modelId="{BDBB4625-92C8-4069-ADF4-92D133A0AE84}" type="presParOf" srcId="{C4614CB5-4918-4F7C-8F63-CFB3D0BCE905}" destId="{E840579C-4DCE-436F-8D79-687523DDCA27}" srcOrd="5" destOrd="0" presId="urn:microsoft.com/office/officeart/2008/layout/LinedList"/>
    <dgm:cxn modelId="{42D26EAF-FAA0-4203-A76F-B9A53C05E7EB}" type="presParOf" srcId="{E840579C-4DCE-436F-8D79-687523DDCA27}" destId="{4722B10E-0384-41EA-89F6-133C35240595}" srcOrd="0" destOrd="0" presId="urn:microsoft.com/office/officeart/2008/layout/LinedList"/>
    <dgm:cxn modelId="{281BAB37-F546-428A-93BA-179D3A8CBD25}" type="presParOf" srcId="{E840579C-4DCE-436F-8D79-687523DDCA27}" destId="{8EA20252-B327-4C93-8042-BEC67DA4D823}" srcOrd="1" destOrd="0" presId="urn:microsoft.com/office/officeart/2008/layout/LinedList"/>
    <dgm:cxn modelId="{289A8852-9853-4807-9E8F-14F16E51A202}" type="presParOf" srcId="{C4614CB5-4918-4F7C-8F63-CFB3D0BCE905}" destId="{0C2C51BA-53FA-4B4E-A787-2375B8925BD3}" srcOrd="6" destOrd="0" presId="urn:microsoft.com/office/officeart/2008/layout/LinedList"/>
    <dgm:cxn modelId="{F857D1B2-B67D-4991-B167-DE240149B069}" type="presParOf" srcId="{C4614CB5-4918-4F7C-8F63-CFB3D0BCE905}" destId="{A0AD012A-B5E3-49EC-A2B6-C67F0DA94405}" srcOrd="7" destOrd="0" presId="urn:microsoft.com/office/officeart/2008/layout/LinedList"/>
    <dgm:cxn modelId="{D795A851-FA8A-44E7-90E8-93F0F751D983}" type="presParOf" srcId="{A0AD012A-B5E3-49EC-A2B6-C67F0DA94405}" destId="{C0358642-91AE-429D-821C-0FB51706A260}" srcOrd="0" destOrd="0" presId="urn:microsoft.com/office/officeart/2008/layout/LinedList"/>
    <dgm:cxn modelId="{0F6C4F6E-551F-44CA-AB6F-89AFFF76D315}" type="presParOf" srcId="{A0AD012A-B5E3-49EC-A2B6-C67F0DA94405}" destId="{2950EA6C-EE9C-4E3B-9015-33C89019D6AB}" srcOrd="1" destOrd="0" presId="urn:microsoft.com/office/officeart/2008/layout/LinedList"/>
    <dgm:cxn modelId="{6B33CF67-E501-42C6-9D2F-265671E58833}" type="presParOf" srcId="{C4614CB5-4918-4F7C-8F63-CFB3D0BCE905}" destId="{D078E610-A119-4792-BE6E-8FE6174C708A}" srcOrd="8" destOrd="0" presId="urn:microsoft.com/office/officeart/2008/layout/LinedList"/>
    <dgm:cxn modelId="{87024E44-9517-4C1A-B961-30A695D88C84}" type="presParOf" srcId="{C4614CB5-4918-4F7C-8F63-CFB3D0BCE905}" destId="{405405A4-389E-40D2-92AE-56CC2F509035}" srcOrd="9" destOrd="0" presId="urn:microsoft.com/office/officeart/2008/layout/LinedList"/>
    <dgm:cxn modelId="{D041A1A8-3BA1-48A5-A9BE-028C83BF23C0}" type="presParOf" srcId="{405405A4-389E-40D2-92AE-56CC2F509035}" destId="{206D051F-3521-4847-B3C5-ACE997F007F3}" srcOrd="0" destOrd="0" presId="urn:microsoft.com/office/officeart/2008/layout/LinedList"/>
    <dgm:cxn modelId="{DFA1A323-4FB8-4D7D-89F7-11E5AC519680}" type="presParOf" srcId="{405405A4-389E-40D2-92AE-56CC2F509035}" destId="{3A59EE25-EF63-4569-93D8-4D7A4C95FFC8}" srcOrd="1" destOrd="0" presId="urn:microsoft.com/office/officeart/2008/layout/LinedList"/>
    <dgm:cxn modelId="{D2AE7070-237E-4A5A-8161-673B4804E4D4}" type="presParOf" srcId="{C4614CB5-4918-4F7C-8F63-CFB3D0BCE905}" destId="{F4AE232C-CD58-4807-8801-E2ED507A05AE}" srcOrd="10" destOrd="0" presId="urn:microsoft.com/office/officeart/2008/layout/LinedList"/>
    <dgm:cxn modelId="{CD54ACBB-4BC8-42D8-867C-CBF972DC38B7}" type="presParOf" srcId="{C4614CB5-4918-4F7C-8F63-CFB3D0BCE905}" destId="{3B193BD9-F547-4412-92E5-5E19487DF0C2}" srcOrd="11" destOrd="0" presId="urn:microsoft.com/office/officeart/2008/layout/LinedList"/>
    <dgm:cxn modelId="{3B09855C-AE6F-47DE-AB05-ADC9D23F472F}" type="presParOf" srcId="{3B193BD9-F547-4412-92E5-5E19487DF0C2}" destId="{5269C7AF-705E-4BEE-936F-88A1686EDDE8}" srcOrd="0" destOrd="0" presId="urn:microsoft.com/office/officeart/2008/layout/LinedList"/>
    <dgm:cxn modelId="{6811A381-10F6-4C05-B6F5-5E32E9116DE4}" type="presParOf" srcId="{3B193BD9-F547-4412-92E5-5E19487DF0C2}" destId="{095EEDBB-FDCC-496C-B8F7-179F7E5456BF}" srcOrd="1" destOrd="0" presId="urn:microsoft.com/office/officeart/2008/layout/LinedList"/>
    <dgm:cxn modelId="{1B1D64BE-53C9-4314-871F-083BE2583FDB}" type="presParOf" srcId="{C4614CB5-4918-4F7C-8F63-CFB3D0BCE905}" destId="{DB2A0DB5-616D-4F91-8DBF-466F94A8A9CD}" srcOrd="12" destOrd="0" presId="urn:microsoft.com/office/officeart/2008/layout/LinedList"/>
    <dgm:cxn modelId="{195E5CA7-79E1-41D5-AA55-AA4040D89AEF}" type="presParOf" srcId="{C4614CB5-4918-4F7C-8F63-CFB3D0BCE905}" destId="{B17F673A-4CE0-4DD7-A2A4-2D001E12A8F4}" srcOrd="13" destOrd="0" presId="urn:microsoft.com/office/officeart/2008/layout/LinedList"/>
    <dgm:cxn modelId="{B911D988-D869-476E-A1B1-6855400EDEF9}" type="presParOf" srcId="{B17F673A-4CE0-4DD7-A2A4-2D001E12A8F4}" destId="{45B9E24D-D155-4259-B12E-5A1F94C1F1C0}" srcOrd="0" destOrd="0" presId="urn:microsoft.com/office/officeart/2008/layout/LinedList"/>
    <dgm:cxn modelId="{C078CA37-222C-4BB9-9FC7-25F0DB6AA3BF}" type="presParOf" srcId="{B17F673A-4CE0-4DD7-A2A4-2D001E12A8F4}" destId="{3065DD2E-579F-42D2-AA83-22636B5850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5739F2-D94E-414C-A61F-415D810194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2339C3-81BF-43AE-B778-FEE83640F5FA}">
      <dgm:prSet/>
      <dgm:spPr/>
      <dgm:t>
        <a:bodyPr/>
        <a:lstStyle/>
        <a:p>
          <a:r>
            <a:rPr lang="cs-CZ"/>
            <a:t>Int – skladuje pouze celá čísla </a:t>
          </a:r>
          <a:endParaRPr lang="en-US"/>
        </a:p>
      </dgm:t>
    </dgm:pt>
    <dgm:pt modelId="{0E41E188-B5F1-4F72-9E1E-CA68CA673CB5}" type="parTrans" cxnId="{26CA8A53-3336-47E5-B073-56D77B3759A7}">
      <dgm:prSet/>
      <dgm:spPr/>
      <dgm:t>
        <a:bodyPr/>
        <a:lstStyle/>
        <a:p>
          <a:endParaRPr lang="en-US"/>
        </a:p>
      </dgm:t>
    </dgm:pt>
    <dgm:pt modelId="{F4F36CA2-0EB0-41DA-9BD2-ADE6680D8615}" type="sibTrans" cxnId="{26CA8A53-3336-47E5-B073-56D77B3759A7}">
      <dgm:prSet/>
      <dgm:spPr/>
      <dgm:t>
        <a:bodyPr/>
        <a:lstStyle/>
        <a:p>
          <a:endParaRPr lang="en-US"/>
        </a:p>
      </dgm:t>
    </dgm:pt>
    <dgm:pt modelId="{8783D090-CFD6-4476-B0CA-5EA376810925}">
      <dgm:prSet/>
      <dgm:spPr/>
      <dgm:t>
        <a:bodyPr/>
        <a:lstStyle/>
        <a:p>
          <a:r>
            <a:rPr lang="cs-CZ"/>
            <a:t>Float – skladuje i desetinná čísla až po 7 desetinných míst</a:t>
          </a:r>
          <a:endParaRPr lang="en-US"/>
        </a:p>
      </dgm:t>
    </dgm:pt>
    <dgm:pt modelId="{E221D34D-C4C2-41FA-91B3-E81447E0EF8C}" type="parTrans" cxnId="{24592833-A224-42FC-A488-F248F5A29CBF}">
      <dgm:prSet/>
      <dgm:spPr/>
      <dgm:t>
        <a:bodyPr/>
        <a:lstStyle/>
        <a:p>
          <a:endParaRPr lang="en-US"/>
        </a:p>
      </dgm:t>
    </dgm:pt>
    <dgm:pt modelId="{11D72609-55FE-4000-AF9F-3CC7EAD55F3D}" type="sibTrans" cxnId="{24592833-A224-42FC-A488-F248F5A29CBF}">
      <dgm:prSet/>
      <dgm:spPr/>
      <dgm:t>
        <a:bodyPr/>
        <a:lstStyle/>
        <a:p>
          <a:endParaRPr lang="en-US"/>
        </a:p>
      </dgm:t>
    </dgm:pt>
    <dgm:pt modelId="{F9937AED-EFA7-4379-A383-9EB68D254142}">
      <dgm:prSet/>
      <dgm:spPr/>
      <dgm:t>
        <a:bodyPr/>
        <a:lstStyle/>
        <a:p>
          <a:r>
            <a:rPr lang="cs-CZ"/>
            <a:t>Double – skladuje i desetinná čísla až po 15 desetinných míst</a:t>
          </a:r>
          <a:endParaRPr lang="en-US"/>
        </a:p>
      </dgm:t>
    </dgm:pt>
    <dgm:pt modelId="{0A237CC7-68B0-43AC-AD97-598FC61D567D}" type="parTrans" cxnId="{0C077D59-2248-47D0-9277-D10DF46D0A30}">
      <dgm:prSet/>
      <dgm:spPr/>
      <dgm:t>
        <a:bodyPr/>
        <a:lstStyle/>
        <a:p>
          <a:endParaRPr lang="en-US"/>
        </a:p>
      </dgm:t>
    </dgm:pt>
    <dgm:pt modelId="{FC78A884-4E22-434D-B5A2-23C6F9B4ECEF}" type="sibTrans" cxnId="{0C077D59-2248-47D0-9277-D10DF46D0A30}">
      <dgm:prSet/>
      <dgm:spPr/>
      <dgm:t>
        <a:bodyPr/>
        <a:lstStyle/>
        <a:p>
          <a:endParaRPr lang="en-US"/>
        </a:p>
      </dgm:t>
    </dgm:pt>
    <dgm:pt modelId="{94FCFFCF-3364-479F-BDF4-9BA9404479EE}">
      <dgm:prSet/>
      <dgm:spPr/>
      <dgm:t>
        <a:bodyPr/>
        <a:lstStyle/>
        <a:p>
          <a:r>
            <a:rPr lang="cs-CZ"/>
            <a:t>Char  - ukládá jeden symbol či ASCII hodnotu</a:t>
          </a:r>
          <a:endParaRPr lang="en-US"/>
        </a:p>
      </dgm:t>
    </dgm:pt>
    <dgm:pt modelId="{446386D9-902C-4294-909E-F7FFB736CC54}" type="parTrans" cxnId="{DC903577-3A46-4A1A-99B7-D8A57EE359B1}">
      <dgm:prSet/>
      <dgm:spPr/>
      <dgm:t>
        <a:bodyPr/>
        <a:lstStyle/>
        <a:p>
          <a:endParaRPr lang="en-US"/>
        </a:p>
      </dgm:t>
    </dgm:pt>
    <dgm:pt modelId="{C0D30E8D-0D92-4F3F-B37E-BCA06375F048}" type="sibTrans" cxnId="{DC903577-3A46-4A1A-99B7-D8A57EE359B1}">
      <dgm:prSet/>
      <dgm:spPr/>
      <dgm:t>
        <a:bodyPr/>
        <a:lstStyle/>
        <a:p>
          <a:endParaRPr lang="en-US"/>
        </a:p>
      </dgm:t>
    </dgm:pt>
    <dgm:pt modelId="{FF3248F4-919A-420F-9BB2-A094EEECB889}" type="pres">
      <dgm:prSet presAssocID="{035739F2-D94E-414C-A61F-415D8101947E}" presName="linear" presStyleCnt="0">
        <dgm:presLayoutVars>
          <dgm:animLvl val="lvl"/>
          <dgm:resizeHandles val="exact"/>
        </dgm:presLayoutVars>
      </dgm:prSet>
      <dgm:spPr/>
    </dgm:pt>
    <dgm:pt modelId="{9FF67C9A-929C-47AE-A6F1-E527ED073BDC}" type="pres">
      <dgm:prSet presAssocID="{512339C3-81BF-43AE-B778-FEE83640F5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F23C6-DA55-43A7-8611-694AA4840D2B}" type="pres">
      <dgm:prSet presAssocID="{F4F36CA2-0EB0-41DA-9BD2-ADE6680D8615}" presName="spacer" presStyleCnt="0"/>
      <dgm:spPr/>
    </dgm:pt>
    <dgm:pt modelId="{226B0D95-4299-4198-B5EE-37FF69719AB2}" type="pres">
      <dgm:prSet presAssocID="{8783D090-CFD6-4476-B0CA-5EA3768109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887273-DE55-4EA2-BBC8-C6259ACD1F2A}" type="pres">
      <dgm:prSet presAssocID="{11D72609-55FE-4000-AF9F-3CC7EAD55F3D}" presName="spacer" presStyleCnt="0"/>
      <dgm:spPr/>
    </dgm:pt>
    <dgm:pt modelId="{8C8C75F4-DA85-4A4D-AE71-1E776F1EB4E5}" type="pres">
      <dgm:prSet presAssocID="{F9937AED-EFA7-4379-A383-9EB68D2541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822CD8-933C-438F-93C2-A18DBD8218F5}" type="pres">
      <dgm:prSet presAssocID="{FC78A884-4E22-434D-B5A2-23C6F9B4ECEF}" presName="spacer" presStyleCnt="0"/>
      <dgm:spPr/>
    </dgm:pt>
    <dgm:pt modelId="{FB6CBF6C-BB74-49ED-BDA0-82B24AA15E7B}" type="pres">
      <dgm:prSet presAssocID="{94FCFFCF-3364-479F-BDF4-9BA9404479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4592833-A224-42FC-A488-F248F5A29CBF}" srcId="{035739F2-D94E-414C-A61F-415D8101947E}" destId="{8783D090-CFD6-4476-B0CA-5EA376810925}" srcOrd="1" destOrd="0" parTransId="{E221D34D-C4C2-41FA-91B3-E81447E0EF8C}" sibTransId="{11D72609-55FE-4000-AF9F-3CC7EAD55F3D}"/>
    <dgm:cxn modelId="{26CA8A53-3336-47E5-B073-56D77B3759A7}" srcId="{035739F2-D94E-414C-A61F-415D8101947E}" destId="{512339C3-81BF-43AE-B778-FEE83640F5FA}" srcOrd="0" destOrd="0" parTransId="{0E41E188-B5F1-4F72-9E1E-CA68CA673CB5}" sibTransId="{F4F36CA2-0EB0-41DA-9BD2-ADE6680D8615}"/>
    <dgm:cxn modelId="{DC903577-3A46-4A1A-99B7-D8A57EE359B1}" srcId="{035739F2-D94E-414C-A61F-415D8101947E}" destId="{94FCFFCF-3364-479F-BDF4-9BA9404479EE}" srcOrd="3" destOrd="0" parTransId="{446386D9-902C-4294-909E-F7FFB736CC54}" sibTransId="{C0D30E8D-0D92-4F3F-B37E-BCA06375F048}"/>
    <dgm:cxn modelId="{0C077D59-2248-47D0-9277-D10DF46D0A30}" srcId="{035739F2-D94E-414C-A61F-415D8101947E}" destId="{F9937AED-EFA7-4379-A383-9EB68D254142}" srcOrd="2" destOrd="0" parTransId="{0A237CC7-68B0-43AC-AD97-598FC61D567D}" sibTransId="{FC78A884-4E22-434D-B5A2-23C6F9B4ECEF}"/>
    <dgm:cxn modelId="{82BEA2AD-87EF-45FA-939E-278F8EADE4C1}" type="presOf" srcId="{035739F2-D94E-414C-A61F-415D8101947E}" destId="{FF3248F4-919A-420F-9BB2-A094EEECB889}" srcOrd="0" destOrd="0" presId="urn:microsoft.com/office/officeart/2005/8/layout/vList2"/>
    <dgm:cxn modelId="{8F4D61C3-1129-4796-A077-6EBA16873211}" type="presOf" srcId="{F9937AED-EFA7-4379-A383-9EB68D254142}" destId="{8C8C75F4-DA85-4A4D-AE71-1E776F1EB4E5}" srcOrd="0" destOrd="0" presId="urn:microsoft.com/office/officeart/2005/8/layout/vList2"/>
    <dgm:cxn modelId="{871FBFD3-FC3B-4A6C-8892-58DC50716B7A}" type="presOf" srcId="{94FCFFCF-3364-479F-BDF4-9BA9404479EE}" destId="{FB6CBF6C-BB74-49ED-BDA0-82B24AA15E7B}" srcOrd="0" destOrd="0" presId="urn:microsoft.com/office/officeart/2005/8/layout/vList2"/>
    <dgm:cxn modelId="{041786EF-2B69-40FB-8B06-5A66B48E5AEE}" type="presOf" srcId="{512339C3-81BF-43AE-B778-FEE83640F5FA}" destId="{9FF67C9A-929C-47AE-A6F1-E527ED073BDC}" srcOrd="0" destOrd="0" presId="urn:microsoft.com/office/officeart/2005/8/layout/vList2"/>
    <dgm:cxn modelId="{2B7132F4-DC1D-4825-8DB6-6B3B63736609}" type="presOf" srcId="{8783D090-CFD6-4476-B0CA-5EA376810925}" destId="{226B0D95-4299-4198-B5EE-37FF69719AB2}" srcOrd="0" destOrd="0" presId="urn:microsoft.com/office/officeart/2005/8/layout/vList2"/>
    <dgm:cxn modelId="{98B1F489-199F-46DA-BEB2-0177EFDA5E53}" type="presParOf" srcId="{FF3248F4-919A-420F-9BB2-A094EEECB889}" destId="{9FF67C9A-929C-47AE-A6F1-E527ED073BDC}" srcOrd="0" destOrd="0" presId="urn:microsoft.com/office/officeart/2005/8/layout/vList2"/>
    <dgm:cxn modelId="{CFAFE50F-4387-44B2-A49B-A91CEF81502B}" type="presParOf" srcId="{FF3248F4-919A-420F-9BB2-A094EEECB889}" destId="{0B2F23C6-DA55-43A7-8611-694AA4840D2B}" srcOrd="1" destOrd="0" presId="urn:microsoft.com/office/officeart/2005/8/layout/vList2"/>
    <dgm:cxn modelId="{B46C8753-6304-4676-8E73-15329CC56734}" type="presParOf" srcId="{FF3248F4-919A-420F-9BB2-A094EEECB889}" destId="{226B0D95-4299-4198-B5EE-37FF69719AB2}" srcOrd="2" destOrd="0" presId="urn:microsoft.com/office/officeart/2005/8/layout/vList2"/>
    <dgm:cxn modelId="{7B9589A8-55A9-4D8A-A979-C794AC3671A4}" type="presParOf" srcId="{FF3248F4-919A-420F-9BB2-A094EEECB889}" destId="{37887273-DE55-4EA2-BBC8-C6259ACD1F2A}" srcOrd="3" destOrd="0" presId="urn:microsoft.com/office/officeart/2005/8/layout/vList2"/>
    <dgm:cxn modelId="{8B7F60B8-A0FB-4D31-97D7-821DFCC54740}" type="presParOf" srcId="{FF3248F4-919A-420F-9BB2-A094EEECB889}" destId="{8C8C75F4-DA85-4A4D-AE71-1E776F1EB4E5}" srcOrd="4" destOrd="0" presId="urn:microsoft.com/office/officeart/2005/8/layout/vList2"/>
    <dgm:cxn modelId="{33F78B9C-36C6-4815-BF48-A2BE306A2928}" type="presParOf" srcId="{FF3248F4-919A-420F-9BB2-A094EEECB889}" destId="{C8822CD8-933C-438F-93C2-A18DBD8218F5}" srcOrd="5" destOrd="0" presId="urn:microsoft.com/office/officeart/2005/8/layout/vList2"/>
    <dgm:cxn modelId="{8BF51ABC-7662-4DD6-AF60-F6EDDE015D27}" type="presParOf" srcId="{FF3248F4-919A-420F-9BB2-A094EEECB889}" destId="{FB6CBF6C-BB74-49ED-BDA0-82B24AA15E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53CA-E65E-428E-B252-BF281087B0AB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EEF7-9400-4FB0-B3CC-35F22360AAC0}">
      <dsp:nvSpPr>
        <dsp:cNvPr id="0" name=""/>
        <dsp:cNvSpPr/>
      </dsp:nvSpPr>
      <dsp:spPr>
        <a:xfrm>
          <a:off x="0" y="2812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Jeden z nejpopulárnějších jazyků</a:t>
          </a:r>
          <a:endParaRPr lang="en-US" sz="2600" kern="1200"/>
        </a:p>
      </dsp:txBody>
      <dsp:txXfrm>
        <a:off x="0" y="2812"/>
        <a:ext cx="6373813" cy="958970"/>
      </dsp:txXfrm>
    </dsp:sp>
    <dsp:sp modelId="{BBCAF6C4-4F41-498D-979C-4375957CF0F7}">
      <dsp:nvSpPr>
        <dsp:cNvPr id="0" name=""/>
        <dsp:cNvSpPr/>
      </dsp:nvSpPr>
      <dsp:spPr>
        <a:xfrm>
          <a:off x="0" y="961783"/>
          <a:ext cx="6373813" cy="0"/>
        </a:xfrm>
        <a:prstGeom prst="line">
          <a:avLst/>
        </a:prstGeom>
        <a:solidFill>
          <a:schemeClr val="accent2">
            <a:hueOff val="-299370"/>
            <a:satOff val="-135"/>
            <a:lumOff val="1411"/>
            <a:alphaOff val="0"/>
          </a:schemeClr>
        </a:solidFill>
        <a:ln w="12700" cap="flat" cmpd="sng" algn="ctr">
          <a:solidFill>
            <a:schemeClr val="accent2">
              <a:hueOff val="-299370"/>
              <a:satOff val="-135"/>
              <a:lumOff val="1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B3944-19A6-4F1F-BBB3-CE9EFEC1930C}">
      <dsp:nvSpPr>
        <dsp:cNvPr id="0" name=""/>
        <dsp:cNvSpPr/>
      </dsp:nvSpPr>
      <dsp:spPr>
        <a:xfrm>
          <a:off x="0" y="961783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Je nízkoúrovňový a kopilovaný jazyk</a:t>
          </a:r>
          <a:endParaRPr lang="en-US" sz="2600" kern="1200"/>
        </a:p>
      </dsp:txBody>
      <dsp:txXfrm>
        <a:off x="0" y="961783"/>
        <a:ext cx="6373813" cy="958970"/>
      </dsp:txXfrm>
    </dsp:sp>
    <dsp:sp modelId="{1DB87856-9949-4574-AA63-8CCA8FB98F55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598740"/>
            <a:satOff val="-270"/>
            <a:lumOff val="2823"/>
            <a:alphaOff val="0"/>
          </a:schemeClr>
        </a:solidFill>
        <a:ln w="12700" cap="flat" cmpd="sng" algn="ctr">
          <a:solidFill>
            <a:schemeClr val="accent2">
              <a:hueOff val="-598740"/>
              <a:satOff val="-270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6916A-854E-403E-858B-94B59F0DFE1C}">
      <dsp:nvSpPr>
        <dsp:cNvPr id="0" name=""/>
        <dsp:cNvSpPr/>
      </dsp:nvSpPr>
      <dsp:spPr>
        <a:xfrm>
          <a:off x="0" y="1920754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Používá inline assembler</a:t>
          </a:r>
          <a:endParaRPr lang="en-US" sz="2600" kern="1200"/>
        </a:p>
      </dsp:txBody>
      <dsp:txXfrm>
        <a:off x="0" y="1920754"/>
        <a:ext cx="6373813" cy="958970"/>
      </dsp:txXfrm>
    </dsp:sp>
    <dsp:sp modelId="{2149DD51-385B-4AC5-9F5F-760FC9A0CE08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-898110"/>
            <a:satOff val="-404"/>
            <a:lumOff val="4234"/>
            <a:alphaOff val="0"/>
          </a:schemeClr>
        </a:solidFill>
        <a:ln w="12700" cap="flat" cmpd="sng" algn="ctr">
          <a:solidFill>
            <a:schemeClr val="accent2">
              <a:hueOff val="-898110"/>
              <a:satOff val="-404"/>
              <a:lumOff val="4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791E4-A408-451C-8D66-67F5EFC6BD40}">
      <dsp:nvSpPr>
        <dsp:cNvPr id="0" name=""/>
        <dsp:cNvSpPr/>
      </dsp:nvSpPr>
      <dsp:spPr>
        <a:xfrm>
          <a:off x="0" y="287972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Zápis mnohem čitelnější než v Assembly</a:t>
          </a:r>
          <a:endParaRPr lang="en-US" sz="2600" kern="1200"/>
        </a:p>
      </dsp:txBody>
      <dsp:txXfrm>
        <a:off x="0" y="2879725"/>
        <a:ext cx="6373813" cy="958970"/>
      </dsp:txXfrm>
    </dsp:sp>
    <dsp:sp modelId="{26456F68-FD5D-48F2-B091-F629BB1899E8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197480"/>
            <a:satOff val="-539"/>
            <a:lumOff val="5646"/>
            <a:alphaOff val="0"/>
          </a:schemeClr>
        </a:solidFill>
        <a:ln w="12700" cap="flat" cmpd="sng" algn="ctr">
          <a:solidFill>
            <a:schemeClr val="accent2">
              <a:hueOff val="-1197480"/>
              <a:satOff val="-539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F45A2-6DCE-44B4-946F-DF277FA054E0}">
      <dsp:nvSpPr>
        <dsp:cNvPr id="0" name=""/>
        <dsp:cNvSpPr/>
      </dsp:nvSpPr>
      <dsp:spPr>
        <a:xfrm>
          <a:off x="0" y="383869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Hodně moderních programovácích přebralo způsob zápisů</a:t>
          </a:r>
          <a:endParaRPr lang="en-US" sz="2600" kern="1200"/>
        </a:p>
      </dsp:txBody>
      <dsp:txXfrm>
        <a:off x="0" y="3838695"/>
        <a:ext cx="6373813" cy="958970"/>
      </dsp:txXfrm>
    </dsp:sp>
    <dsp:sp modelId="{31EDD752-95B3-4451-9263-C4042365F9B9}">
      <dsp:nvSpPr>
        <dsp:cNvPr id="0" name=""/>
        <dsp:cNvSpPr/>
      </dsp:nvSpPr>
      <dsp:spPr>
        <a:xfrm>
          <a:off x="0" y="4797666"/>
          <a:ext cx="6373813" cy="0"/>
        </a:xfrm>
        <a:prstGeom prst="line">
          <a:avLst/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496851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52558-19F2-4120-AFEB-D8BE45D53613}">
      <dsp:nvSpPr>
        <dsp:cNvPr id="0" name=""/>
        <dsp:cNvSpPr/>
      </dsp:nvSpPr>
      <dsp:spPr>
        <a:xfrm>
          <a:off x="0" y="4797666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Např. C++, Java, PHP</a:t>
          </a:r>
          <a:endParaRPr lang="en-US" sz="2600" kern="1200"/>
        </a:p>
      </dsp:txBody>
      <dsp:txXfrm>
        <a:off x="0" y="4797666"/>
        <a:ext cx="6373813" cy="958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1625E-8510-4BF8-BBBC-B1C4F1FA7C64}">
      <dsp:nvSpPr>
        <dsp:cNvPr id="0" name=""/>
        <dsp:cNvSpPr/>
      </dsp:nvSpPr>
      <dsp:spPr>
        <a:xfrm>
          <a:off x="0" y="53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F1FC-627F-42CB-8972-B4FFF8AEAD0B}">
      <dsp:nvSpPr>
        <dsp:cNvPr id="0" name=""/>
        <dsp:cNvSpPr/>
      </dsp:nvSpPr>
      <dsp:spPr>
        <a:xfrm>
          <a:off x="0" y="530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Vyvinut v Bellových laboratořích</a:t>
          </a:r>
          <a:endParaRPr lang="en-US" sz="1900" kern="1200"/>
        </a:p>
      </dsp:txBody>
      <dsp:txXfrm>
        <a:off x="0" y="530"/>
        <a:ext cx="7345362" cy="620243"/>
      </dsp:txXfrm>
    </dsp:sp>
    <dsp:sp modelId="{D1248C8A-7231-4E2E-869E-82928CEA12DB}">
      <dsp:nvSpPr>
        <dsp:cNvPr id="0" name=""/>
        <dsp:cNvSpPr/>
      </dsp:nvSpPr>
      <dsp:spPr>
        <a:xfrm>
          <a:off x="0" y="620773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9923D-CFAF-40E6-A9EE-32A27DD74B5D}">
      <dsp:nvSpPr>
        <dsp:cNvPr id="0" name=""/>
        <dsp:cNvSpPr/>
      </dsp:nvSpPr>
      <dsp:spPr>
        <a:xfrm>
          <a:off x="0" y="620773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1972-1973</a:t>
          </a:r>
          <a:endParaRPr lang="en-US" sz="1900" kern="1200"/>
        </a:p>
      </dsp:txBody>
      <dsp:txXfrm>
        <a:off x="0" y="620773"/>
        <a:ext cx="7345362" cy="620243"/>
      </dsp:txXfrm>
    </dsp:sp>
    <dsp:sp modelId="{753D6299-AA70-4F12-8455-7C3304DB0D26}">
      <dsp:nvSpPr>
        <dsp:cNvPr id="0" name=""/>
        <dsp:cNvSpPr/>
      </dsp:nvSpPr>
      <dsp:spPr>
        <a:xfrm>
          <a:off x="0" y="1241017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2B10E-0384-41EA-89F6-133C35240595}">
      <dsp:nvSpPr>
        <dsp:cNvPr id="0" name=""/>
        <dsp:cNvSpPr/>
      </dsp:nvSpPr>
      <dsp:spPr>
        <a:xfrm>
          <a:off x="0" y="1241017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Dennis Ritchie </a:t>
          </a:r>
          <a:endParaRPr lang="en-US" sz="1900" kern="1200"/>
        </a:p>
      </dsp:txBody>
      <dsp:txXfrm>
        <a:off x="0" y="1241017"/>
        <a:ext cx="7345362" cy="620243"/>
      </dsp:txXfrm>
    </dsp:sp>
    <dsp:sp modelId="{0C2C51BA-53FA-4B4E-A787-2375B8925BD3}">
      <dsp:nvSpPr>
        <dsp:cNvPr id="0" name=""/>
        <dsp:cNvSpPr/>
      </dsp:nvSpPr>
      <dsp:spPr>
        <a:xfrm>
          <a:off x="0" y="1861260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58642-91AE-429D-821C-0FB51706A260}">
      <dsp:nvSpPr>
        <dsp:cNvPr id="0" name=""/>
        <dsp:cNvSpPr/>
      </dsp:nvSpPr>
      <dsp:spPr>
        <a:xfrm>
          <a:off x="0" y="1861260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Použit pro jádro Unixu aby mohl být použit na více PC – Ken Thompson</a:t>
          </a:r>
          <a:endParaRPr lang="en-US" sz="1900" kern="1200"/>
        </a:p>
      </dsp:txBody>
      <dsp:txXfrm>
        <a:off x="0" y="1861260"/>
        <a:ext cx="7345362" cy="620243"/>
      </dsp:txXfrm>
    </dsp:sp>
    <dsp:sp modelId="{D078E610-A119-4792-BE6E-8FE6174C708A}">
      <dsp:nvSpPr>
        <dsp:cNvPr id="0" name=""/>
        <dsp:cNvSpPr/>
      </dsp:nvSpPr>
      <dsp:spPr>
        <a:xfrm>
          <a:off x="0" y="2481504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D051F-3521-4847-B3C5-ACE997F007F3}">
      <dsp:nvSpPr>
        <dsp:cNvPr id="0" name=""/>
        <dsp:cNvSpPr/>
      </dsp:nvSpPr>
      <dsp:spPr>
        <a:xfrm>
          <a:off x="0" y="2481504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 80. letech se stal nejpopulárnějším jazykem pro programování</a:t>
          </a:r>
          <a:endParaRPr lang="en-US" sz="1900" kern="1200"/>
        </a:p>
      </dsp:txBody>
      <dsp:txXfrm>
        <a:off x="0" y="2481504"/>
        <a:ext cx="7345362" cy="620243"/>
      </dsp:txXfrm>
    </dsp:sp>
    <dsp:sp modelId="{F4AE232C-CD58-4807-8801-E2ED507A05AE}">
      <dsp:nvSpPr>
        <dsp:cNvPr id="0" name=""/>
        <dsp:cNvSpPr/>
      </dsp:nvSpPr>
      <dsp:spPr>
        <a:xfrm>
          <a:off x="0" y="3101747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C7AF-705E-4BEE-936F-88A1686EDDE8}">
      <dsp:nvSpPr>
        <dsp:cNvPr id="0" name=""/>
        <dsp:cNvSpPr/>
      </dsp:nvSpPr>
      <dsp:spPr>
        <a:xfrm>
          <a:off x="0" y="3101747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Měl překladače pro skoro všechny architektury PC</a:t>
          </a:r>
          <a:endParaRPr lang="en-US" sz="1900" kern="1200"/>
        </a:p>
      </dsp:txBody>
      <dsp:txXfrm>
        <a:off x="0" y="3101747"/>
        <a:ext cx="7345362" cy="620243"/>
      </dsp:txXfrm>
    </dsp:sp>
    <dsp:sp modelId="{DB2A0DB5-616D-4F91-8DBF-466F94A8A9CD}">
      <dsp:nvSpPr>
        <dsp:cNvPr id="0" name=""/>
        <dsp:cNvSpPr/>
      </dsp:nvSpPr>
      <dsp:spPr>
        <a:xfrm>
          <a:off x="0" y="3721991"/>
          <a:ext cx="7345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9E24D-D155-4259-B12E-5A1F94C1F1C0}">
      <dsp:nvSpPr>
        <dsp:cNvPr id="0" name=""/>
        <dsp:cNvSpPr/>
      </dsp:nvSpPr>
      <dsp:spPr>
        <a:xfrm>
          <a:off x="0" y="3721991"/>
          <a:ext cx="7345362" cy="6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1989 – Jazyk standartizován společnostmi ANSI a ISO</a:t>
          </a:r>
          <a:endParaRPr lang="en-US" sz="1900" kern="1200"/>
        </a:p>
      </dsp:txBody>
      <dsp:txXfrm>
        <a:off x="0" y="3721991"/>
        <a:ext cx="7345362" cy="620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67C9A-929C-47AE-A6F1-E527ED073BDC}">
      <dsp:nvSpPr>
        <dsp:cNvPr id="0" name=""/>
        <dsp:cNvSpPr/>
      </dsp:nvSpPr>
      <dsp:spPr>
        <a:xfrm>
          <a:off x="0" y="28679"/>
          <a:ext cx="7345362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Int – skladuje pouze celá čísla </a:t>
          </a:r>
          <a:endParaRPr lang="en-US" sz="2500" kern="1200"/>
        </a:p>
      </dsp:txBody>
      <dsp:txXfrm>
        <a:off x="49663" y="78342"/>
        <a:ext cx="7246036" cy="918025"/>
      </dsp:txXfrm>
    </dsp:sp>
    <dsp:sp modelId="{226B0D95-4299-4198-B5EE-37FF69719AB2}">
      <dsp:nvSpPr>
        <dsp:cNvPr id="0" name=""/>
        <dsp:cNvSpPr/>
      </dsp:nvSpPr>
      <dsp:spPr>
        <a:xfrm>
          <a:off x="0" y="1118030"/>
          <a:ext cx="7345362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Float – skladuje i desetinná čísla až po 7 desetinných míst</a:t>
          </a:r>
          <a:endParaRPr lang="en-US" sz="2500" kern="1200"/>
        </a:p>
      </dsp:txBody>
      <dsp:txXfrm>
        <a:off x="49663" y="1167693"/>
        <a:ext cx="7246036" cy="918025"/>
      </dsp:txXfrm>
    </dsp:sp>
    <dsp:sp modelId="{8C8C75F4-DA85-4A4D-AE71-1E776F1EB4E5}">
      <dsp:nvSpPr>
        <dsp:cNvPr id="0" name=""/>
        <dsp:cNvSpPr/>
      </dsp:nvSpPr>
      <dsp:spPr>
        <a:xfrm>
          <a:off x="0" y="2207382"/>
          <a:ext cx="7345362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Double – skladuje i desetinná čísla až po 15 desetinných míst</a:t>
          </a:r>
          <a:endParaRPr lang="en-US" sz="2500" kern="1200"/>
        </a:p>
      </dsp:txBody>
      <dsp:txXfrm>
        <a:off x="49663" y="2257045"/>
        <a:ext cx="7246036" cy="918025"/>
      </dsp:txXfrm>
    </dsp:sp>
    <dsp:sp modelId="{FB6CBF6C-BB74-49ED-BDA0-82B24AA15E7B}">
      <dsp:nvSpPr>
        <dsp:cNvPr id="0" name=""/>
        <dsp:cNvSpPr/>
      </dsp:nvSpPr>
      <dsp:spPr>
        <a:xfrm>
          <a:off x="0" y="3296734"/>
          <a:ext cx="7345362" cy="1017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Char  - ukládá jeden symbol či ASCII hodnotu</a:t>
          </a:r>
          <a:endParaRPr lang="en-US" sz="2500" kern="1200"/>
        </a:p>
      </dsp:txBody>
      <dsp:txXfrm>
        <a:off x="49663" y="3346397"/>
        <a:ext cx="7246036" cy="918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F3A5-F03F-4D2A-9CE2-11F1765DBB33}" type="datetimeFigureOut">
              <a:rPr lang="cs-CZ" smtClean="0"/>
              <a:t>19.01.2023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B58B-49B6-457D-9CBD-FB4E7093B0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09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inline assembler</a:t>
            </a:r>
            <a:r>
              <a:rPr lang="cs-CZ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zápisu </a:t>
            </a:r>
            <a:r>
              <a:rPr lang="pt-B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assembleru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přímo do kódu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9588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 kódu vysvětlit jak to funguje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3625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07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ANSI – </a:t>
            </a:r>
            <a:r>
              <a:rPr lang="cs-CZ" dirty="0" err="1"/>
              <a:t>American</a:t>
            </a:r>
            <a:r>
              <a:rPr lang="cs-CZ" dirty="0"/>
              <a:t> 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Standarts</a:t>
            </a:r>
            <a:r>
              <a:rPr lang="cs-CZ" dirty="0"/>
              <a:t> Institute</a:t>
            </a:r>
            <a:br>
              <a:rPr lang="cs-CZ" dirty="0"/>
            </a:br>
            <a:r>
              <a:rPr lang="cs-CZ" dirty="0"/>
              <a:t>ISO – International </a:t>
            </a:r>
            <a:r>
              <a:rPr lang="cs-CZ" dirty="0" err="1"/>
              <a:t>organization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standartization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7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3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IDE – </a:t>
            </a:r>
            <a:r>
              <a:rPr lang="cs-CZ" dirty="0" err="1"/>
              <a:t>Integrated</a:t>
            </a:r>
            <a:r>
              <a:rPr lang="cs-CZ" dirty="0"/>
              <a:t> development environment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81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 je zdarma a má tunu doplňků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533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Základní mat. operace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93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Základní operace porovnání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565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Logické příkazy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752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Logické příkazy cykly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B58B-49B6-457D-9CBD-FB4E7093B0E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834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7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1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3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otip.com/7218/c-program-to-calculate-bmi-and-bmi-category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B28F9E-7AF1-49FC-B953-C9048AFDE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cs-CZ"/>
              <a:t>Programovací jazyk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4FF2247-9DA2-9F98-1BF2-5DF06F98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>
                    <a:alpha val="60000"/>
                  </a:schemeClr>
                </a:solidFill>
              </a:rPr>
              <a:t>Konstrukce a užití</a:t>
            </a:r>
          </a:p>
        </p:txBody>
      </p:sp>
      <p:pic>
        <p:nvPicPr>
          <p:cNvPr id="30" name="Picture 3" descr="Neónově 3D – grafika na kružnici">
            <a:extLst>
              <a:ext uri="{FF2B5EF4-FFF2-40B4-BE49-F238E27FC236}">
                <a16:creationId xmlns:a16="http://schemas.microsoft.com/office/drawing/2014/main" id="{5F6C0606-016D-B3B7-392A-2B70AEDC5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13107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EB3CA5-18CE-41AA-8C26-7C120525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 - 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F99A7-BE13-43A0-8454-BF6C19A1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For - pro</a:t>
            </a:r>
          </a:p>
          <a:p>
            <a:r>
              <a:rPr lang="cs-CZ"/>
              <a:t>While - mezitím</a:t>
            </a:r>
          </a:p>
          <a:p>
            <a:r>
              <a:rPr lang="cs-CZ"/>
              <a:t>Do-while – dělej mezitím</a:t>
            </a:r>
          </a:p>
          <a:p>
            <a:r>
              <a:rPr lang="cs-CZ"/>
              <a:t>Break – okamžité opuštění cyklu</a:t>
            </a:r>
          </a:p>
          <a:p>
            <a:r>
              <a:rPr lang="cs-CZ"/>
              <a:t>Continue – skok ke konci cyklu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39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39216-B6CB-48FD-AE08-F1BA0570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Příbuzné jazyky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3AAA21-1C5D-4A31-A174-2DD16259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C++</a:t>
            </a:r>
          </a:p>
          <a:p>
            <a:r>
              <a:rPr lang="cs-CZ" dirty="0" err="1"/>
              <a:t>Objective</a:t>
            </a:r>
            <a:r>
              <a:rPr lang="cs-CZ" dirty="0"/>
              <a:t>-C</a:t>
            </a:r>
          </a:p>
          <a:p>
            <a:r>
              <a:rPr lang="cs-CZ" dirty="0"/>
              <a:t>OOP –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oriented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B291A0-FCDA-45E8-BCD1-BB3962F53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dirty="0"/>
              <a:t>Vznikly v 80.letech 20. století.</a:t>
            </a:r>
            <a:br>
              <a:rPr lang="cs-CZ" dirty="0"/>
            </a:br>
            <a:r>
              <a:rPr lang="cs-CZ" dirty="0"/>
              <a:t>V této době bylo velmi populární OOP, proto také vznikly.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955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2CD7B-E16E-AE09-D2EE-44494A30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BMI kalkulačka v C</a:t>
            </a:r>
            <a:br>
              <a:rPr lang="cs-CZ" dirty="0"/>
            </a:br>
            <a:r>
              <a:rPr lang="cs-CZ" sz="2800" dirty="0"/>
              <a:t>zdroj kódu: </a:t>
            </a:r>
            <a:r>
              <a:rPr lang="cs-CZ" sz="2800" dirty="0">
                <a:hlinkClick r:id="rId2"/>
              </a:rPr>
              <a:t>https://technotip.com/7218/c-program-to-calculate-bmi-and-bmi-category/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644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E0BEADC5-D45F-4B2F-3E5C-E5CD0BBC7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A0A6EA-1C99-1359-48F8-F1C1BCC1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rozdíly mezi C a C++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0933B4-36CB-80ED-3541-47B4AD70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 nepodporuje objekty a třídy (OOP)</a:t>
            </a:r>
          </a:p>
          <a:p>
            <a:r>
              <a:rPr lang="cs-CZ" dirty="0"/>
              <a:t>Nepodporuje schování informací</a:t>
            </a:r>
          </a:p>
          <a:p>
            <a:r>
              <a:rPr lang="cs-CZ" dirty="0"/>
              <a:t>C je pouze funkcionálně-programovací jazyk na rozdíl od OOP</a:t>
            </a:r>
          </a:p>
        </p:txBody>
      </p:sp>
    </p:spTree>
    <p:extLst>
      <p:ext uri="{BB962C8B-B14F-4D97-AF65-F5344CB8AC3E}">
        <p14:creationId xmlns:p14="http://schemas.microsoft.com/office/powerpoint/2010/main" val="299802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7B25D9-0032-B733-509E-9E8E858D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rozdíly mezi C a </a:t>
            </a:r>
            <a:r>
              <a:rPr lang="cs-CZ" dirty="0" err="1"/>
              <a:t>Objective</a:t>
            </a:r>
            <a:r>
              <a:rPr lang="cs-CZ" dirty="0"/>
              <a:t> 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9B68AF-46C8-2A0B-2C20-45BCA94A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 nemůže spouštět </a:t>
            </a:r>
            <a:r>
              <a:rPr lang="cs-CZ" dirty="0" err="1"/>
              <a:t>Objective</a:t>
            </a:r>
            <a:r>
              <a:rPr lang="cs-CZ" dirty="0"/>
              <a:t> C kód, ale </a:t>
            </a:r>
            <a:r>
              <a:rPr lang="cs-CZ" dirty="0" err="1"/>
              <a:t>Objective</a:t>
            </a:r>
            <a:r>
              <a:rPr lang="cs-CZ" dirty="0"/>
              <a:t> C může spouštět kód jazyku C</a:t>
            </a:r>
          </a:p>
          <a:p>
            <a:r>
              <a:rPr lang="cs-CZ" dirty="0" err="1"/>
              <a:t>Objective</a:t>
            </a:r>
            <a:r>
              <a:rPr lang="cs-CZ" dirty="0"/>
              <a:t> C je OOP ale C není</a:t>
            </a:r>
          </a:p>
          <a:p>
            <a:r>
              <a:rPr lang="cs-CZ" dirty="0" err="1"/>
              <a:t>Objective</a:t>
            </a:r>
            <a:r>
              <a:rPr lang="cs-CZ" dirty="0"/>
              <a:t> C podporuje šablony</a:t>
            </a:r>
          </a:p>
        </p:txBody>
      </p:sp>
    </p:spTree>
    <p:extLst>
      <p:ext uri="{BB962C8B-B14F-4D97-AF65-F5344CB8AC3E}">
        <p14:creationId xmlns:p14="http://schemas.microsoft.com/office/powerpoint/2010/main" val="273358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17DE01-3109-0B2E-5758-F8572B5E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Základní vlastnosti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F523255-CDD4-9393-2D60-B96A97CBB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827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07790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160C1C-FB47-7A2C-5BE8-2B74182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172DFAB-38C7-AAC8-22DA-6CDD0E80BA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5775" y="1750060"/>
          <a:ext cx="7345362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1B58E47-71A8-76C3-C51B-4A32BE11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Vychází z </a:t>
            </a:r>
            <a:r>
              <a:rPr lang="cs-CZ" sz="2000" dirty="0" err="1"/>
              <a:t>jayka</a:t>
            </a:r>
            <a:r>
              <a:rPr lang="cs-CZ" sz="2000" dirty="0"/>
              <a:t> B</a:t>
            </a:r>
          </a:p>
          <a:p>
            <a:r>
              <a:rPr lang="cs-CZ" sz="2000" dirty="0"/>
              <a:t>Byl vyvinut pro vývoj nástrojů pro OS Unix</a:t>
            </a:r>
          </a:p>
          <a:p>
            <a:r>
              <a:rPr lang="cs-CZ" sz="2000" dirty="0"/>
              <a:t>V roce 1978 vyšla kniha </a:t>
            </a:r>
            <a:r>
              <a:rPr lang="cs-CZ" sz="2000" dirty="0" err="1"/>
              <a:t>The</a:t>
            </a:r>
            <a:r>
              <a:rPr lang="cs-CZ" sz="2000" dirty="0"/>
              <a:t> C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Language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895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2835D-87F6-6641-2FA7-7A7A9D5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typy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CA1B77D0-CF6B-B5EA-48E3-C122918E3F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5775" y="1750060"/>
          <a:ext cx="7345362" cy="4342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274EF-73CC-9F76-389A-D546AF48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Data typy </a:t>
            </a:r>
            <a:r>
              <a:rPr lang="cs-CZ" sz="2000" dirty="0" err="1"/>
              <a:t>specifikujou</a:t>
            </a:r>
            <a:r>
              <a:rPr lang="cs-CZ" sz="2000" dirty="0"/>
              <a:t> velikost (1-8 bytů) a typ informace uloženou</a:t>
            </a:r>
          </a:p>
        </p:txBody>
      </p:sp>
    </p:spTree>
    <p:extLst>
      <p:ext uri="{BB962C8B-B14F-4D97-AF65-F5344CB8AC3E}">
        <p14:creationId xmlns:p14="http://schemas.microsoft.com/office/powerpoint/2010/main" val="6985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97D431-CF69-E870-1340-D96B8B4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cs-CZ" dirty="0"/>
              <a:t>V čem se dá programovat?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1DD29-3E97-FD27-34ED-2827B2D66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75" b="11248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B823C-A0B7-E116-5346-40913E56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08500"/>
            <a:ext cx="6373813" cy="156295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cs-CZ" sz="1400"/>
          </a:p>
          <a:p>
            <a:pPr>
              <a:lnSpc>
                <a:spcPct val="100000"/>
              </a:lnSpc>
            </a:pPr>
            <a:r>
              <a:rPr lang="cs-CZ" sz="1400"/>
              <a:t>V takzvaných IDE se programuje </a:t>
            </a:r>
          </a:p>
          <a:p>
            <a:pPr>
              <a:lnSpc>
                <a:spcPct val="100000"/>
              </a:lnSpc>
            </a:pPr>
            <a:r>
              <a:rPr lang="cs-CZ" sz="1400"/>
              <a:t>Jeden z nejpopulárnějších IDE je Visual Studio od Microsoftu</a:t>
            </a:r>
          </a:p>
          <a:p>
            <a:pPr>
              <a:lnSpc>
                <a:spcPct val="100000"/>
              </a:lnSpc>
            </a:pPr>
            <a:r>
              <a:rPr lang="cs-CZ" sz="1400"/>
              <a:t>Je několik set IDE pro hodně jazyků</a:t>
            </a:r>
          </a:p>
        </p:txBody>
      </p:sp>
    </p:spTree>
    <p:extLst>
      <p:ext uri="{BB962C8B-B14F-4D97-AF65-F5344CB8AC3E}">
        <p14:creationId xmlns:p14="http://schemas.microsoft.com/office/powerpoint/2010/main" val="13548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75A077-5BFE-9BCC-809E-28F386E8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400" dirty="0"/>
              <a:t>Takto vypadá prostředí </a:t>
            </a:r>
            <a:r>
              <a:rPr lang="cs-CZ" sz="4400" dirty="0" err="1"/>
              <a:t>Visual</a:t>
            </a:r>
            <a:r>
              <a:rPr lang="cs-CZ" sz="4400" dirty="0"/>
              <a:t> Studio </a:t>
            </a:r>
            <a:r>
              <a:rPr lang="cs-CZ" sz="4400" dirty="0" err="1"/>
              <a:t>Code</a:t>
            </a:r>
            <a:endParaRPr lang="cs-CZ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EDA4564-AB81-08EA-CDBF-B4D92400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854267"/>
            <a:ext cx="5773738" cy="313225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5C98D1-28DA-A5D6-47E7-A6E7DC11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/>
          </a:bodyPr>
          <a:lstStyle/>
          <a:p>
            <a:r>
              <a:rPr lang="cs-CZ" dirty="0"/>
              <a:t>V prostředí můžeme vidět kód, který když se zkompiluje, tak nám vyhodí Hello </a:t>
            </a:r>
            <a:r>
              <a:rPr lang="cs-CZ" dirty="0" err="1"/>
              <a:t>World</a:t>
            </a:r>
            <a:r>
              <a:rPr lang="cs-CZ" dirty="0"/>
              <a:t>! a vrátí hodnotu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2A39F9-F94B-42F7-8B7C-76D87F6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 dirty="0"/>
              <a:t>Matematické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06D3D5-492A-4620-B468-62BA5776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cs-CZ" sz="1600"/>
              <a:t>+  (sčítání)</a:t>
            </a:r>
          </a:p>
          <a:p>
            <a:r>
              <a:rPr lang="cs-CZ" sz="1600"/>
              <a:t>++ (zvýší hodnotu o jedna)</a:t>
            </a:r>
          </a:p>
          <a:p>
            <a:r>
              <a:rPr lang="cs-CZ" sz="1600"/>
              <a:t>- (odčítání)</a:t>
            </a:r>
          </a:p>
          <a:p>
            <a:r>
              <a:rPr lang="cs-CZ" sz="1600"/>
              <a:t>-- (zmenší hodnotu o jedna)</a:t>
            </a:r>
          </a:p>
          <a:p>
            <a:r>
              <a:rPr lang="cs-CZ" sz="1600"/>
              <a:t>* (násobení)</a:t>
            </a:r>
          </a:p>
          <a:p>
            <a:r>
              <a:rPr lang="cs-CZ" sz="1600"/>
              <a:t>/ (dělení)</a:t>
            </a:r>
          </a:p>
          <a:p>
            <a:r>
              <a:rPr lang="cs-CZ" sz="1600"/>
              <a:t>% (zbytek po celočíselném dělení)</a:t>
            </a:r>
          </a:p>
        </p:txBody>
      </p:sp>
      <p:pic>
        <p:nvPicPr>
          <p:cNvPr id="5" name="Picture 4" descr="Plastová čísla na hraní">
            <a:extLst>
              <a:ext uri="{FF2B5EF4-FFF2-40B4-BE49-F238E27FC236}">
                <a16:creationId xmlns:a16="http://schemas.microsoft.com/office/drawing/2014/main" id="{BD450D7C-425A-0789-8F5D-01CA94207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4" r="15893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4F90D9-AB0C-477A-B74E-6FFB7D66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cs-CZ"/>
              <a:t>Operátory porovnání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8915E-E4FC-4B3C-A85D-6A9D18AE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/>
              <a:t>&gt; , &gt;= </a:t>
            </a:r>
            <a:r>
              <a:rPr lang="cs-CZ" sz="1600"/>
              <a:t>(větší, či rovno)</a:t>
            </a:r>
            <a:endParaRPr lang="en-US" sz="1600"/>
          </a:p>
          <a:p>
            <a:r>
              <a:rPr lang="en-US" sz="1600"/>
              <a:t>&lt; , &lt;=</a:t>
            </a:r>
            <a:r>
              <a:rPr lang="cs-CZ" sz="1600"/>
              <a:t> (menší, či rovno)</a:t>
            </a:r>
            <a:endParaRPr lang="en-US" sz="1600"/>
          </a:p>
          <a:p>
            <a:r>
              <a:rPr lang="en-US" sz="1600"/>
              <a:t>==</a:t>
            </a:r>
            <a:r>
              <a:rPr lang="cs-CZ" sz="1600"/>
              <a:t> (rovno)</a:t>
            </a:r>
            <a:endParaRPr lang="en-US" sz="1600"/>
          </a:p>
          <a:p>
            <a:r>
              <a:rPr lang="en-US" sz="1600"/>
              <a:t>!=</a:t>
            </a:r>
            <a:r>
              <a:rPr lang="cs-CZ" sz="1600"/>
              <a:t> (nerovno)</a:t>
            </a:r>
            <a:endParaRPr lang="en-US" sz="1600"/>
          </a:p>
          <a:p>
            <a:r>
              <a:rPr lang="en-US" sz="1600"/>
              <a:t>&amp;&amp;</a:t>
            </a:r>
            <a:r>
              <a:rPr lang="cs-CZ" sz="1600"/>
              <a:t> (logické AND)</a:t>
            </a:r>
            <a:endParaRPr lang="en-US" sz="1600"/>
          </a:p>
          <a:p>
            <a:r>
              <a:rPr lang="en-US" sz="1600"/>
              <a:t>II</a:t>
            </a:r>
            <a:r>
              <a:rPr lang="cs-CZ" sz="1600"/>
              <a:t> (logické OR)</a:t>
            </a:r>
            <a:endParaRPr lang="en-US" sz="1600"/>
          </a:p>
          <a:p>
            <a:r>
              <a:rPr lang="en-US" sz="1600"/>
              <a:t>!</a:t>
            </a:r>
            <a:r>
              <a:rPr lang="cs-CZ" sz="1600"/>
              <a:t> (logické NOT)</a:t>
            </a:r>
            <a:endParaRPr lang="en-US" sz="1600"/>
          </a:p>
        </p:txBody>
      </p:sp>
      <p:pic>
        <p:nvPicPr>
          <p:cNvPr id="5" name="Picture 4" descr="Vzorce napsané na tabuli">
            <a:extLst>
              <a:ext uri="{FF2B5EF4-FFF2-40B4-BE49-F238E27FC236}">
                <a16:creationId xmlns:a16="http://schemas.microsoft.com/office/drawing/2014/main" id="{412ED09A-A5CC-B75E-79DA-8CA80416D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58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791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DC4A9-917A-40A9-ACA4-F45C09C3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příkazy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505BAD-3071-474B-B2C3-A4256EBC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If</a:t>
            </a:r>
            <a:r>
              <a:rPr lang="cs-CZ" dirty="0"/>
              <a:t> – pokud</a:t>
            </a:r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r>
              <a:rPr lang="cs-CZ" dirty="0"/>
              <a:t> – pokud jinak</a:t>
            </a:r>
          </a:p>
          <a:p>
            <a:r>
              <a:rPr lang="cs-CZ" dirty="0"/>
              <a:t>Switch – výběr z několika větví programu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9472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514</Words>
  <Application>Microsoft Office PowerPoint</Application>
  <PresentationFormat>Širokoúhlá obrazovka</PresentationFormat>
  <Paragraphs>93</Paragraphs>
  <Slides>15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Calibri</vt:lpstr>
      <vt:lpstr>Sitka Heading</vt:lpstr>
      <vt:lpstr>Source Sans Pro</vt:lpstr>
      <vt:lpstr>3DFloatVTI</vt:lpstr>
      <vt:lpstr>Programovací jazyk C</vt:lpstr>
      <vt:lpstr>Základní vlastnosti</vt:lpstr>
      <vt:lpstr>Historie</vt:lpstr>
      <vt:lpstr>Základní datové typy</vt:lpstr>
      <vt:lpstr>V čem se dá programovat?</vt:lpstr>
      <vt:lpstr>Takto vypadá prostředí Visual Studio Code</vt:lpstr>
      <vt:lpstr>Matematické operátory</vt:lpstr>
      <vt:lpstr>Operátory porovnání</vt:lpstr>
      <vt:lpstr>Řídící příkazy</vt:lpstr>
      <vt:lpstr>Řídící příkazy - cykly</vt:lpstr>
      <vt:lpstr>Příbuzné jazyky</vt:lpstr>
      <vt:lpstr>BMI kalkulačka v C zdroj kódu: https://technotip.com/7218/c-program-to-calculate-bmi-and-bmi-category/</vt:lpstr>
      <vt:lpstr>Prezentace aplikace PowerPoint</vt:lpstr>
      <vt:lpstr>Základní rozdíly mezi C a C++</vt:lpstr>
      <vt:lpstr>Základní rozdíly mezi C a Objective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Programovací jazyk C</dc:title>
  <dc:creator>Matoušek Lukáš</dc:creator>
  <cp:lastModifiedBy>Matoušek Lukáš</cp:lastModifiedBy>
  <cp:revision>12</cp:revision>
  <dcterms:created xsi:type="dcterms:W3CDTF">2023-01-15T11:50:55Z</dcterms:created>
  <dcterms:modified xsi:type="dcterms:W3CDTF">2023-01-19T20:02:50Z</dcterms:modified>
</cp:coreProperties>
</file>