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F3A5-F03F-4D2A-9CE2-11F1765DBB33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B58B-49B6-457D-9CBD-FB4E7093B0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09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inline assembler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zápisu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assembleru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přímo do kódu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58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ANSI – </a:t>
            </a:r>
            <a:r>
              <a:rPr lang="cs-CZ" dirty="0" err="1"/>
              <a:t>American</a:t>
            </a:r>
            <a:r>
              <a:rPr lang="cs-CZ" dirty="0"/>
              <a:t> </a:t>
            </a:r>
            <a:r>
              <a:rPr lang="cs-CZ" dirty="0" err="1"/>
              <a:t>National</a:t>
            </a:r>
            <a:r>
              <a:rPr lang="cs-CZ" dirty="0"/>
              <a:t> </a:t>
            </a:r>
            <a:r>
              <a:rPr lang="cs-CZ" dirty="0" err="1"/>
              <a:t>Standarts</a:t>
            </a:r>
            <a:r>
              <a:rPr lang="cs-CZ" dirty="0"/>
              <a:t> Institute</a:t>
            </a:r>
            <a:br>
              <a:rPr lang="cs-CZ" dirty="0"/>
            </a:br>
            <a:r>
              <a:rPr lang="cs-CZ" dirty="0"/>
              <a:t>ISO – International </a:t>
            </a:r>
            <a:r>
              <a:rPr lang="cs-CZ" dirty="0" err="1"/>
              <a:t>organization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standartization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70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33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IDE – </a:t>
            </a:r>
            <a:r>
              <a:rPr lang="cs-CZ" dirty="0" err="1"/>
              <a:t>Integrated</a:t>
            </a:r>
            <a:r>
              <a:rPr lang="cs-CZ" dirty="0"/>
              <a:t> development environment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81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 kódu vysvětlit jak to funguje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362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4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3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otip.com/7218/c-program-to-calculate-bmi-and-bmi-category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B28F9E-7AF1-49FC-B953-C9048AFD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cs-CZ" sz="4800" dirty="0"/>
              <a:t>Programovací jazyk 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FF2247-9DA2-9F98-1BF2-5DF06F98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cs-CZ" dirty="0">
                <a:solidFill>
                  <a:schemeClr val="tx1">
                    <a:alpha val="60000"/>
                  </a:schemeClr>
                </a:solidFill>
              </a:rPr>
              <a:t>Konstrukce a užití</a:t>
            </a:r>
          </a:p>
        </p:txBody>
      </p:sp>
      <p:pic>
        <p:nvPicPr>
          <p:cNvPr id="30" name="Picture 3" descr="Neónově 3D – grafika na kružnici">
            <a:extLst>
              <a:ext uri="{FF2B5EF4-FFF2-40B4-BE49-F238E27FC236}">
                <a16:creationId xmlns:a16="http://schemas.microsoft.com/office/drawing/2014/main" id="{5F6C0606-016D-B3B7-392A-2B70AEDC5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14" b="701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EB3CA5-18CE-41AA-8C26-7C120525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příkazy - cykly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FF99A7-BE13-43A0-8454-BF6C19A1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For</a:t>
            </a:r>
            <a:r>
              <a:rPr lang="cs-CZ" dirty="0"/>
              <a:t> - pro</a:t>
            </a:r>
          </a:p>
          <a:p>
            <a:r>
              <a:rPr lang="cs-CZ" dirty="0" err="1"/>
              <a:t>While</a:t>
            </a:r>
            <a:r>
              <a:rPr lang="cs-CZ" dirty="0"/>
              <a:t> - mezitím</a:t>
            </a:r>
          </a:p>
          <a:p>
            <a:r>
              <a:rPr lang="cs-CZ" dirty="0"/>
              <a:t>Do-</a:t>
            </a:r>
            <a:r>
              <a:rPr lang="cs-CZ" dirty="0" err="1"/>
              <a:t>while</a:t>
            </a:r>
            <a:r>
              <a:rPr lang="cs-CZ" dirty="0"/>
              <a:t> – dělej mezitím</a:t>
            </a:r>
          </a:p>
          <a:p>
            <a:r>
              <a:rPr lang="cs-CZ" dirty="0" err="1"/>
              <a:t>Break</a:t>
            </a:r>
            <a:r>
              <a:rPr lang="cs-CZ" dirty="0"/>
              <a:t> – okamžité opuštění cyklu</a:t>
            </a:r>
          </a:p>
          <a:p>
            <a:r>
              <a:rPr lang="cs-CZ" dirty="0" err="1"/>
              <a:t>Continue</a:t>
            </a:r>
            <a:r>
              <a:rPr lang="cs-CZ" dirty="0"/>
              <a:t> – skok ke konci cyklu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39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F39216-B6CB-48FD-AE08-F1BA057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Příbuzné jazyky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3AAA21-1C5D-4A31-A174-2DD16259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C++</a:t>
            </a:r>
          </a:p>
          <a:p>
            <a:r>
              <a:rPr lang="cs-CZ" dirty="0" err="1"/>
              <a:t>Objective</a:t>
            </a:r>
            <a:r>
              <a:rPr lang="cs-CZ" dirty="0"/>
              <a:t>-C</a:t>
            </a:r>
          </a:p>
          <a:p>
            <a:r>
              <a:rPr lang="cs-CZ" dirty="0"/>
              <a:t>OOP –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oriented</a:t>
            </a:r>
            <a:r>
              <a:rPr lang="cs-CZ" dirty="0"/>
              <a:t> </a:t>
            </a:r>
            <a:r>
              <a:rPr lang="cs-CZ" dirty="0" err="1"/>
              <a:t>programming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B291A0-FCDA-45E8-BCD1-BB3962F53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Vznikly v 80.letech 20. století.</a:t>
            </a:r>
            <a:br>
              <a:rPr lang="cs-CZ" dirty="0"/>
            </a:br>
            <a:r>
              <a:rPr lang="cs-CZ" dirty="0"/>
              <a:t>V této době bylo velmi populární OOP, proto také vznikly.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955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2CD7B-E16E-AE09-D2EE-44494A30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BMI kalkulačka v C</a:t>
            </a:r>
            <a:br>
              <a:rPr lang="cs-CZ" dirty="0"/>
            </a:br>
            <a:r>
              <a:rPr lang="cs-CZ" sz="2800" dirty="0"/>
              <a:t>zdroj </a:t>
            </a:r>
            <a:r>
              <a:rPr lang="cs-CZ" sz="2800" dirty="0" err="1"/>
              <a:t>kódu:</a:t>
            </a:r>
            <a:r>
              <a:rPr lang="cs-CZ" sz="2800" dirty="0" err="1">
                <a:hlinkClick r:id="rId2"/>
              </a:rPr>
              <a:t>https</a:t>
            </a:r>
            <a:r>
              <a:rPr lang="cs-CZ" sz="2800" dirty="0">
                <a:hlinkClick r:id="rId2"/>
              </a:rPr>
              <a:t>://technotip.com/7218/c-program-to-</a:t>
            </a:r>
            <a:r>
              <a:rPr lang="cs-CZ" sz="2800" dirty="0" err="1">
                <a:hlinkClick r:id="rId2"/>
              </a:rPr>
              <a:t>calculate</a:t>
            </a:r>
            <a:r>
              <a:rPr lang="cs-CZ" sz="2800" dirty="0">
                <a:hlinkClick r:id="rId2"/>
              </a:rPr>
              <a:t>-</a:t>
            </a:r>
            <a:r>
              <a:rPr lang="cs-CZ" sz="2800" dirty="0" err="1">
                <a:hlinkClick r:id="rId2"/>
              </a:rPr>
              <a:t>bmi</a:t>
            </a:r>
            <a:r>
              <a:rPr lang="cs-CZ" sz="2800" dirty="0">
                <a:hlinkClick r:id="rId2"/>
              </a:rPr>
              <a:t>-and-</a:t>
            </a:r>
            <a:r>
              <a:rPr lang="cs-CZ" sz="2800" dirty="0" err="1">
                <a:hlinkClick r:id="rId2"/>
              </a:rPr>
              <a:t>bmi</a:t>
            </a:r>
            <a:r>
              <a:rPr lang="cs-CZ" sz="2800" dirty="0">
                <a:hlinkClick r:id="rId2"/>
              </a:rPr>
              <a:t>-</a:t>
            </a:r>
            <a:r>
              <a:rPr lang="cs-CZ" sz="2800" dirty="0" err="1">
                <a:hlinkClick r:id="rId2"/>
              </a:rPr>
              <a:t>category</a:t>
            </a:r>
            <a:r>
              <a:rPr lang="cs-CZ" sz="2800" dirty="0">
                <a:hlinkClick r:id="rId2"/>
              </a:rPr>
              <a:t>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4644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0BEADC5-D45F-4B2F-3E5C-E5CD0BBC7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17DE01-3109-0B2E-5758-F8572B5E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4852FB-30FF-A891-0109-B39A364A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Jeden z nejpopulárnějších jazyků</a:t>
            </a:r>
          </a:p>
          <a:p>
            <a:r>
              <a:rPr lang="cs-CZ" dirty="0"/>
              <a:t>Je </a:t>
            </a:r>
            <a:r>
              <a:rPr lang="cs-CZ" dirty="0" err="1"/>
              <a:t>nízkoúrovňový</a:t>
            </a:r>
            <a:r>
              <a:rPr lang="cs-CZ" dirty="0"/>
              <a:t> a </a:t>
            </a:r>
            <a:r>
              <a:rPr lang="cs-CZ" dirty="0" err="1"/>
              <a:t>kopilovaný</a:t>
            </a:r>
            <a:r>
              <a:rPr lang="cs-CZ" dirty="0"/>
              <a:t> jazyk</a:t>
            </a:r>
          </a:p>
          <a:p>
            <a:r>
              <a:rPr lang="cs-CZ" dirty="0"/>
              <a:t>Používá inline assembler</a:t>
            </a:r>
          </a:p>
          <a:p>
            <a:r>
              <a:rPr lang="cs-CZ" dirty="0"/>
              <a:t>Zápis mnohem čitelnější než v </a:t>
            </a:r>
            <a:r>
              <a:rPr lang="cs-CZ" dirty="0" err="1"/>
              <a:t>Assembly</a:t>
            </a:r>
            <a:endParaRPr lang="cs-CZ" dirty="0"/>
          </a:p>
          <a:p>
            <a:r>
              <a:rPr lang="cs-CZ" dirty="0"/>
              <a:t>Hodně moderních </a:t>
            </a:r>
            <a:r>
              <a:rPr lang="cs-CZ" dirty="0" err="1"/>
              <a:t>programovácích</a:t>
            </a:r>
            <a:r>
              <a:rPr lang="cs-CZ" dirty="0"/>
              <a:t> přebralo způsob zápisů</a:t>
            </a:r>
          </a:p>
          <a:p>
            <a:r>
              <a:rPr lang="cs-CZ" dirty="0"/>
              <a:t>Např. C++, Java, PHP</a:t>
            </a:r>
          </a:p>
        </p:txBody>
      </p:sp>
    </p:spTree>
    <p:extLst>
      <p:ext uri="{BB962C8B-B14F-4D97-AF65-F5344CB8AC3E}">
        <p14:creationId xmlns:p14="http://schemas.microsoft.com/office/powerpoint/2010/main" val="158077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60C1C-FB47-7A2C-5BE8-2B74182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D80F0B-C910-8166-8C51-FBDFCD6D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Vyvinut v Bellových laboratořích</a:t>
            </a:r>
          </a:p>
          <a:p>
            <a:r>
              <a:rPr lang="cs-CZ" dirty="0"/>
              <a:t>1972-1973</a:t>
            </a:r>
          </a:p>
          <a:p>
            <a:r>
              <a:rPr lang="cs-CZ" dirty="0"/>
              <a:t>Dennis </a:t>
            </a:r>
            <a:r>
              <a:rPr lang="cs-CZ" dirty="0" err="1"/>
              <a:t>Ritchie</a:t>
            </a:r>
            <a:r>
              <a:rPr lang="cs-CZ" dirty="0"/>
              <a:t> </a:t>
            </a:r>
          </a:p>
          <a:p>
            <a:r>
              <a:rPr lang="cs-CZ" dirty="0"/>
              <a:t>Použit pro jádro Unixu aby mohl být použit na více PC – </a:t>
            </a:r>
            <a:r>
              <a:rPr lang="cs-CZ" dirty="0" err="1"/>
              <a:t>Ken</a:t>
            </a:r>
            <a:r>
              <a:rPr lang="cs-CZ" dirty="0"/>
              <a:t> Thompson</a:t>
            </a:r>
          </a:p>
          <a:p>
            <a:r>
              <a:rPr lang="cs-CZ" dirty="0"/>
              <a:t>V 80. letech se stal nejpopulárnějším jazykem pro programování</a:t>
            </a:r>
          </a:p>
          <a:p>
            <a:r>
              <a:rPr lang="cs-CZ" dirty="0"/>
              <a:t>Měl překladače pro skoro všechny architektury PC</a:t>
            </a:r>
          </a:p>
          <a:p>
            <a:r>
              <a:rPr lang="cs-CZ" dirty="0"/>
              <a:t>1989 – Jazyk </a:t>
            </a:r>
            <a:r>
              <a:rPr lang="cs-CZ" dirty="0" err="1"/>
              <a:t>standartizován</a:t>
            </a:r>
            <a:r>
              <a:rPr lang="cs-CZ" dirty="0"/>
              <a:t> společnostmi ANSI a ISO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1B58E47-71A8-76C3-C51B-4A32BE11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Vychází z </a:t>
            </a:r>
            <a:r>
              <a:rPr lang="cs-CZ" dirty="0" err="1"/>
              <a:t>jayka</a:t>
            </a:r>
            <a:r>
              <a:rPr lang="cs-CZ" dirty="0"/>
              <a:t> B</a:t>
            </a:r>
          </a:p>
          <a:p>
            <a:r>
              <a:rPr lang="cs-CZ" dirty="0"/>
              <a:t>Byl vyvinut pro vývoj nástrojů pro OS Unix</a:t>
            </a:r>
          </a:p>
          <a:p>
            <a:r>
              <a:rPr lang="cs-CZ" dirty="0"/>
              <a:t>V roce 1978 vyšla kniha </a:t>
            </a:r>
            <a:r>
              <a:rPr lang="cs-CZ" dirty="0" err="1"/>
              <a:t>The</a:t>
            </a:r>
            <a:r>
              <a:rPr lang="cs-CZ" dirty="0"/>
              <a:t> C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951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2835D-87F6-6641-2FA7-7A7A9D54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16869B-DAC8-5752-65E7-521108AD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Int</a:t>
            </a:r>
            <a:r>
              <a:rPr lang="cs-CZ" dirty="0"/>
              <a:t> – skladuje pouze celá čísla </a:t>
            </a:r>
          </a:p>
          <a:p>
            <a:r>
              <a:rPr lang="cs-CZ" dirty="0" err="1"/>
              <a:t>Float</a:t>
            </a:r>
            <a:r>
              <a:rPr lang="cs-CZ" dirty="0"/>
              <a:t> – skladuje i desetinná čísla až po 7 desetinných míst</a:t>
            </a:r>
          </a:p>
          <a:p>
            <a:r>
              <a:rPr lang="cs-CZ" dirty="0"/>
              <a:t>Double – skladuje i desetinná čísla až po 15 desetinných míst</a:t>
            </a:r>
          </a:p>
          <a:p>
            <a:r>
              <a:rPr lang="cs-CZ" dirty="0" err="1"/>
              <a:t>Char</a:t>
            </a:r>
            <a:r>
              <a:rPr lang="cs-CZ" dirty="0"/>
              <a:t>  - ukládá jeden symbol či ASCII hodnotu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B274EF-73CC-9F76-389A-D546AF482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Data typy </a:t>
            </a:r>
            <a:r>
              <a:rPr lang="cs-CZ" dirty="0" err="1"/>
              <a:t>specifikujou</a:t>
            </a:r>
            <a:r>
              <a:rPr lang="cs-CZ" dirty="0"/>
              <a:t> velikost (1-8 bytů) a typ informace uloženou</a:t>
            </a:r>
          </a:p>
        </p:txBody>
      </p:sp>
    </p:spTree>
    <p:extLst>
      <p:ext uri="{BB962C8B-B14F-4D97-AF65-F5344CB8AC3E}">
        <p14:creationId xmlns:p14="http://schemas.microsoft.com/office/powerpoint/2010/main" val="69856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97D431-CF69-E870-1340-D96B8B4F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 čem se dá programovat?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BB823C-A0B7-E116-5346-40913E56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r>
              <a:rPr lang="cs-CZ" dirty="0"/>
              <a:t>V takzvaných IDE se programuje </a:t>
            </a:r>
          </a:p>
          <a:p>
            <a:r>
              <a:rPr lang="cs-CZ" dirty="0"/>
              <a:t>Jeden z nejpopulárnějších IDE je </a:t>
            </a:r>
            <a:r>
              <a:rPr lang="cs-CZ" dirty="0" err="1"/>
              <a:t>Visual</a:t>
            </a:r>
            <a:r>
              <a:rPr lang="cs-CZ" dirty="0"/>
              <a:t> Studio od Microsoftu</a:t>
            </a:r>
          </a:p>
          <a:p>
            <a:r>
              <a:rPr lang="cs-CZ" dirty="0"/>
              <a:t>Je několik set IDE pro hodně jazyků</a:t>
            </a:r>
          </a:p>
        </p:txBody>
      </p:sp>
    </p:spTree>
    <p:extLst>
      <p:ext uri="{BB962C8B-B14F-4D97-AF65-F5344CB8AC3E}">
        <p14:creationId xmlns:p14="http://schemas.microsoft.com/office/powerpoint/2010/main" val="135488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75A077-5BFE-9BCC-809E-28F386E8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4400" dirty="0"/>
              <a:t>Takto vypadá prostředí </a:t>
            </a:r>
            <a:r>
              <a:rPr lang="cs-CZ" sz="4400" dirty="0" err="1"/>
              <a:t>Visual</a:t>
            </a:r>
            <a:r>
              <a:rPr lang="cs-CZ" sz="4400" dirty="0"/>
              <a:t> Studio </a:t>
            </a:r>
            <a:r>
              <a:rPr lang="cs-CZ" sz="4400" dirty="0" err="1"/>
              <a:t>Code</a:t>
            </a:r>
            <a:endParaRPr lang="cs-CZ" sz="4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EDA4564-AB81-08EA-CDBF-B4D92400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854267"/>
            <a:ext cx="5773738" cy="3132251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C98D1-28DA-A5D6-47E7-A6E7DC11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cs-CZ" dirty="0"/>
              <a:t>V prostředí můžeme vidět kód, který když se zkompiluje, tak nám vyhodí Hello </a:t>
            </a:r>
            <a:r>
              <a:rPr lang="cs-CZ" dirty="0" err="1"/>
              <a:t>World</a:t>
            </a:r>
            <a:r>
              <a:rPr lang="cs-CZ" dirty="0"/>
              <a:t>! a vrátí hodnotu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2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2A39F9-F94B-42F7-8B7C-76D87F62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Matematické 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06D3D5-492A-4620-B468-62BA5776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+  (sčítání)</a:t>
            </a:r>
          </a:p>
          <a:p>
            <a:r>
              <a:rPr lang="cs-CZ" dirty="0"/>
              <a:t>++ (zvýší hodnotu o jedna)</a:t>
            </a:r>
          </a:p>
          <a:p>
            <a:r>
              <a:rPr lang="cs-CZ" dirty="0"/>
              <a:t>- (odčítání)</a:t>
            </a:r>
          </a:p>
          <a:p>
            <a:r>
              <a:rPr lang="cs-CZ" dirty="0"/>
              <a:t>-- (zmenší hodnotu o jedna)</a:t>
            </a:r>
          </a:p>
          <a:p>
            <a:r>
              <a:rPr lang="cs-CZ" dirty="0"/>
              <a:t>* (násobení)</a:t>
            </a:r>
          </a:p>
          <a:p>
            <a:r>
              <a:rPr lang="cs-CZ" dirty="0"/>
              <a:t>/ (dělení)</a:t>
            </a:r>
          </a:p>
          <a:p>
            <a:r>
              <a:rPr lang="cs-CZ" dirty="0"/>
              <a:t>% (zbytek po celočíselném dělení)</a:t>
            </a:r>
          </a:p>
        </p:txBody>
      </p:sp>
    </p:spTree>
    <p:extLst>
      <p:ext uri="{BB962C8B-B14F-4D97-AF65-F5344CB8AC3E}">
        <p14:creationId xmlns:p14="http://schemas.microsoft.com/office/powerpoint/2010/main" val="73584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4F90D9-AB0C-477A-B74E-6FFB7D66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 porovnání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8915E-E4FC-4B3C-A85D-6A9D18AE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, &gt;= </a:t>
            </a:r>
            <a:r>
              <a:rPr lang="cs-CZ" dirty="0"/>
              <a:t>(větší, či rovno)</a:t>
            </a:r>
            <a:endParaRPr lang="en-US" dirty="0"/>
          </a:p>
          <a:p>
            <a:r>
              <a:rPr lang="en-US" dirty="0"/>
              <a:t>&lt; , &lt;=</a:t>
            </a:r>
            <a:r>
              <a:rPr lang="cs-CZ" dirty="0"/>
              <a:t> (menší, či rovno)</a:t>
            </a:r>
            <a:endParaRPr lang="en-US" dirty="0"/>
          </a:p>
          <a:p>
            <a:r>
              <a:rPr lang="en-US" dirty="0"/>
              <a:t>==</a:t>
            </a:r>
            <a:r>
              <a:rPr lang="cs-CZ" dirty="0"/>
              <a:t> (rovno)</a:t>
            </a:r>
            <a:endParaRPr lang="en-US" dirty="0"/>
          </a:p>
          <a:p>
            <a:r>
              <a:rPr lang="en-US" dirty="0"/>
              <a:t>!=</a:t>
            </a:r>
            <a:r>
              <a:rPr lang="cs-CZ" dirty="0"/>
              <a:t> (</a:t>
            </a:r>
            <a:r>
              <a:rPr lang="cs-CZ" dirty="0" err="1"/>
              <a:t>nerovno</a:t>
            </a:r>
            <a:r>
              <a:rPr lang="cs-CZ" dirty="0"/>
              <a:t>)</a:t>
            </a:r>
            <a:endParaRPr lang="en-US" dirty="0"/>
          </a:p>
          <a:p>
            <a:r>
              <a:rPr lang="en-US" dirty="0"/>
              <a:t>&amp;&amp;</a:t>
            </a:r>
            <a:r>
              <a:rPr lang="cs-CZ" dirty="0"/>
              <a:t> (logické AND)</a:t>
            </a:r>
            <a:endParaRPr lang="en-US" dirty="0"/>
          </a:p>
          <a:p>
            <a:r>
              <a:rPr lang="en-US" dirty="0"/>
              <a:t>II</a:t>
            </a:r>
            <a:r>
              <a:rPr lang="cs-CZ" dirty="0"/>
              <a:t> (logické OR)</a:t>
            </a:r>
            <a:endParaRPr lang="en-US" dirty="0"/>
          </a:p>
          <a:p>
            <a:r>
              <a:rPr lang="en-US" dirty="0"/>
              <a:t>!</a:t>
            </a:r>
            <a:r>
              <a:rPr lang="cs-CZ" dirty="0"/>
              <a:t> (logické 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1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DC4A9-917A-40A9-ACA4-F45C09C3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příkazy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505BAD-3071-474B-B2C3-A4256EBC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If</a:t>
            </a:r>
            <a:r>
              <a:rPr lang="cs-CZ" dirty="0"/>
              <a:t> – pokud</a:t>
            </a:r>
          </a:p>
          <a:p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else</a:t>
            </a:r>
            <a:r>
              <a:rPr lang="cs-CZ" dirty="0"/>
              <a:t> – pokud jinak</a:t>
            </a:r>
          </a:p>
          <a:p>
            <a:r>
              <a:rPr lang="cs-CZ" dirty="0"/>
              <a:t>Switch – výběr z několika větví programu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9472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427</Words>
  <Application>Microsoft Office PowerPoint</Application>
  <PresentationFormat>Širokoúhlá obrazovka</PresentationFormat>
  <Paragraphs>74</Paragraphs>
  <Slides>13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Sitka Heading</vt:lpstr>
      <vt:lpstr>Source Sans Pro</vt:lpstr>
      <vt:lpstr>3DFloatVTI</vt:lpstr>
      <vt:lpstr>Programovací jazyk C</vt:lpstr>
      <vt:lpstr>Základní vlastnosti</vt:lpstr>
      <vt:lpstr>Historie</vt:lpstr>
      <vt:lpstr>Základní datové typy</vt:lpstr>
      <vt:lpstr>V čem se dá programovat?</vt:lpstr>
      <vt:lpstr>Takto vypadá prostředí Visual Studio Code</vt:lpstr>
      <vt:lpstr>Matematické operátory</vt:lpstr>
      <vt:lpstr>Operátory porovnání</vt:lpstr>
      <vt:lpstr>Řídící příkazy</vt:lpstr>
      <vt:lpstr>Řídící příkazy - cykly</vt:lpstr>
      <vt:lpstr>Příbuzné jazyky</vt:lpstr>
      <vt:lpstr>BMI kalkulačka v C zdroj kódu:https://technotip.com/7218/c-program-to-calculate-bmi-and-bmi-category/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Programovací jazyk C</dc:title>
  <dc:creator>Matoušek Lukáš</dc:creator>
  <cp:lastModifiedBy>Matoušek Lukáš</cp:lastModifiedBy>
  <cp:revision>10</cp:revision>
  <dcterms:created xsi:type="dcterms:W3CDTF">2023-01-15T11:50:55Z</dcterms:created>
  <dcterms:modified xsi:type="dcterms:W3CDTF">2023-01-19T11:16:09Z</dcterms:modified>
</cp:coreProperties>
</file>