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37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1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9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91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5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5/25/2021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E0D4398-84C2-41B8-BF30-3157F7B18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The Statue of Liberty in New York">
            <a:extLst>
              <a:ext uri="{FF2B5EF4-FFF2-40B4-BE49-F238E27FC236}">
                <a16:creationId xmlns:a16="http://schemas.microsoft.com/office/drawing/2014/main" id="{FC685EF8-6E93-473D-840D-EB6F22E519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3" r="2426"/>
          <a:stretch/>
        </p:blipFill>
        <p:spPr>
          <a:xfrm>
            <a:off x="20" y="10"/>
            <a:ext cx="9137156" cy="6857989"/>
          </a:xfrm>
          <a:prstGeom prst="rect">
            <a:avLst/>
          </a:prstGeom>
        </p:spPr>
      </p:pic>
      <p:sp>
        <p:nvSpPr>
          <p:cNvPr id="29" name="Rectangle 23">
            <a:extLst>
              <a:ext uri="{FF2B5EF4-FFF2-40B4-BE49-F238E27FC236}">
                <a16:creationId xmlns:a16="http://schemas.microsoft.com/office/drawing/2014/main" id="{1E519840-CB5B-442F-AF8C-F848E7699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5558" y="-6724"/>
            <a:ext cx="4265457" cy="686873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2240216 w 5664007"/>
              <a:gd name="connsiteY0" fmla="*/ 0 h 6857998"/>
              <a:gd name="connsiteX1" fmla="*/ 5664007 w 5664007"/>
              <a:gd name="connsiteY1" fmla="*/ 0 h 6857998"/>
              <a:gd name="connsiteX2" fmla="*/ 5664007 w 5664007"/>
              <a:gd name="connsiteY2" fmla="*/ 6857998 h 6857998"/>
              <a:gd name="connsiteX3" fmla="*/ 0 w 5664007"/>
              <a:gd name="connsiteY3" fmla="*/ 6846045 h 6857998"/>
              <a:gd name="connsiteX4" fmla="*/ 2240216 w 5664007"/>
              <a:gd name="connsiteY4" fmla="*/ 0 h 6857998"/>
              <a:gd name="connsiteX0" fmla="*/ 2170935 w 5594726"/>
              <a:gd name="connsiteY0" fmla="*/ 0 h 6865085"/>
              <a:gd name="connsiteX1" fmla="*/ 5594726 w 5594726"/>
              <a:gd name="connsiteY1" fmla="*/ 0 h 6865085"/>
              <a:gd name="connsiteX2" fmla="*/ 5594726 w 5594726"/>
              <a:gd name="connsiteY2" fmla="*/ 6857998 h 6865085"/>
              <a:gd name="connsiteX3" fmla="*/ 0 w 5594726"/>
              <a:gd name="connsiteY3" fmla="*/ 6865085 h 6865085"/>
              <a:gd name="connsiteX4" fmla="*/ 2170935 w 5594726"/>
              <a:gd name="connsiteY4" fmla="*/ 0 h 6865085"/>
              <a:gd name="connsiteX0" fmla="*/ 1747097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747097 w 5170888"/>
              <a:gd name="connsiteY4" fmla="*/ 0 h 6865085"/>
              <a:gd name="connsiteX0" fmla="*/ 1404766 w 5170888"/>
              <a:gd name="connsiteY0" fmla="*/ 0 h 6865085"/>
              <a:gd name="connsiteX1" fmla="*/ 5170888 w 5170888"/>
              <a:gd name="connsiteY1" fmla="*/ 0 h 6865085"/>
              <a:gd name="connsiteX2" fmla="*/ 5170888 w 5170888"/>
              <a:gd name="connsiteY2" fmla="*/ 6857998 h 6865085"/>
              <a:gd name="connsiteX3" fmla="*/ 0 w 5170888"/>
              <a:gd name="connsiteY3" fmla="*/ 6865085 h 6865085"/>
              <a:gd name="connsiteX4" fmla="*/ 1404766 w 5170888"/>
              <a:gd name="connsiteY4" fmla="*/ 0 h 6865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888" h="6865085">
                <a:moveTo>
                  <a:pt x="1404766" y="0"/>
                </a:moveTo>
                <a:lnTo>
                  <a:pt x="5170888" y="0"/>
                </a:lnTo>
                <a:lnTo>
                  <a:pt x="5170888" y="6857998"/>
                </a:lnTo>
                <a:lnTo>
                  <a:pt x="0" y="6865085"/>
                </a:lnTo>
                <a:lnTo>
                  <a:pt x="1404766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F0D0-130D-4F6C-8693-4DD65D74A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4880" y="3025587"/>
            <a:ext cx="3153720" cy="2985247"/>
          </a:xfrm>
        </p:spPr>
        <p:txBody>
          <a:bodyPr>
            <a:normAutofit fontScale="90000"/>
          </a:bodyPr>
          <a:lstStyle/>
          <a:p>
            <a:pPr algn="r"/>
            <a:r>
              <a:rPr lang="bg-BG" sz="11600"/>
              <a:t>САЩ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E23AF-E095-43FD-A539-5486C6E52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176" y="1116873"/>
            <a:ext cx="2521424" cy="1520669"/>
          </a:xfrm>
        </p:spPr>
        <p:txBody>
          <a:bodyPr>
            <a:normAutofit/>
          </a:bodyPr>
          <a:lstStyle/>
          <a:p>
            <a:pPr algn="r"/>
            <a:endParaRPr lang="en-US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C7EF422-3076-48F2-A38B-7CA85177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31959" y="0"/>
            <a:ext cx="5279056" cy="77792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896548C-21A4-493D-B220-64E89F1EF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81082" y="-6724"/>
            <a:ext cx="2279175" cy="686472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196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Univers Condensed Light</vt:lpstr>
      <vt:lpstr>Walbaum Display Light</vt:lpstr>
      <vt:lpstr>AngleLinesVTI</vt:lpstr>
      <vt:lpstr>САЩ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САЩ</dc:title>
  <dc:creator>Kaloyan Doychinov</dc:creator>
  <cp:lastModifiedBy>Kaloyan Doychinov</cp:lastModifiedBy>
  <cp:revision>1</cp:revision>
  <dcterms:created xsi:type="dcterms:W3CDTF">2021-05-25T19:18:03Z</dcterms:created>
  <dcterms:modified xsi:type="dcterms:W3CDTF">2021-05-25T19:33:07Z</dcterms:modified>
</cp:coreProperties>
</file>