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7CB0A3-A82D-4ECB-AFDF-2DB4405C3A15}" type="datetimeFigureOut">
              <a:rPr lang="ru-RU" smtClean="0"/>
              <a:pPr/>
              <a:t>14.02.2019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1BE8D6-5810-44A4-8458-318652C896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‘</a:t>
            </a:r>
            <a:r>
              <a:rPr lang="ru-RU" dirty="0" smtClean="0"/>
              <a:t>Курсор</a:t>
            </a:r>
            <a:r>
              <a:rPr lang="en-US" dirty="0" smtClean="0"/>
              <a:t>’.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Кирюшин Николай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</a:t>
            </a:r>
            <a:r>
              <a:rPr lang="ru-RU" dirty="0" err="1" smtClean="0"/>
              <a:t>задчи</a:t>
            </a:r>
            <a:r>
              <a:rPr lang="ru-RU" dirty="0" smtClean="0"/>
              <a:t>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3778734"/>
          </a:xfrm>
        </p:spPr>
        <p:txBody>
          <a:bodyPr>
            <a:normAutofit/>
          </a:bodyPr>
          <a:lstStyle/>
          <a:p>
            <a:r>
              <a:rPr lang="ru-RU" dirty="0" smtClean="0"/>
              <a:t>Цель проекта – сделать игру на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  <a:r>
              <a:rPr lang="ru-RU" dirty="0" smtClean="0"/>
              <a:t>в соответствии </a:t>
            </a:r>
            <a:r>
              <a:rPr lang="ru-RU" dirty="0" err="1" smtClean="0"/>
              <a:t>тз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Пред началом проекта были поставлены следующие задачи:</a:t>
            </a:r>
          </a:p>
          <a:p>
            <a:pPr marL="530352" indent="-457200">
              <a:buAutoNum type="arabicParenR"/>
            </a:pPr>
            <a:r>
              <a:rPr lang="ru-RU" dirty="0" smtClean="0"/>
              <a:t>Написать ТЗ</a:t>
            </a:r>
          </a:p>
          <a:p>
            <a:pPr marL="530352" indent="-457200">
              <a:buAutoNum type="arabicParenR"/>
            </a:pPr>
            <a:r>
              <a:rPr lang="ru-RU" dirty="0" err="1" smtClean="0"/>
              <a:t>Разработь</a:t>
            </a:r>
            <a:r>
              <a:rPr lang="ru-RU" dirty="0" smtClean="0"/>
              <a:t> архитектуру</a:t>
            </a:r>
          </a:p>
          <a:p>
            <a:pPr marL="530352" indent="-457200">
              <a:buAutoNum type="arabicParenR"/>
            </a:pPr>
            <a:r>
              <a:rPr lang="ru-RU" dirty="0" smtClean="0"/>
              <a:t>Сделать игру до 14 февраля</a:t>
            </a:r>
          </a:p>
          <a:p>
            <a:pPr marL="530352" indent="-457200">
              <a:buAutoNum type="arabicParenR"/>
            </a:pPr>
            <a:r>
              <a:rPr lang="ru-RU" dirty="0" smtClean="0"/>
              <a:t>Также были дополнительные задачи:</a:t>
            </a:r>
          </a:p>
          <a:p>
            <a:pPr marL="530352" indent="-457200">
              <a:buAutoNum type="arabicParenR"/>
            </a:pPr>
            <a:r>
              <a:rPr lang="ru-RU" dirty="0" smtClean="0"/>
              <a:t>Проект должен быть в гите</a:t>
            </a:r>
          </a:p>
          <a:p>
            <a:pPr marL="530352" indent="-457200">
              <a:buAutoNum type="arabicParenR"/>
            </a:pPr>
            <a:r>
              <a:rPr lang="ru-RU" dirty="0" smtClean="0"/>
              <a:t>Игра должна быть простая в освоении, но иметь высокий потенциал роста игрока.</a:t>
            </a:r>
          </a:p>
          <a:p>
            <a:pPr marL="530352" indent="-457200">
              <a:buAutoNum type="arabicParenR"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 должен помочь людям передохнуть от эмоционального напряжения и помочь расслабиться.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356442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проекта шла неделю. В последние два дня я размещал на гите код, которые написал до этого, соответствуя дням.</a:t>
            </a:r>
            <a:endParaRPr lang="ru-RU" dirty="0" smtClean="0"/>
          </a:p>
          <a:p>
            <a:r>
              <a:rPr lang="ru-RU" dirty="0" smtClean="0"/>
              <a:t>Разработка проекта была поделана на 4 периода:</a:t>
            </a:r>
          </a:p>
          <a:p>
            <a:pPr marL="530352" indent="-457200">
              <a:buAutoNum type="arabicParenR"/>
            </a:pPr>
            <a:r>
              <a:rPr lang="ru-RU" dirty="0" smtClean="0"/>
              <a:t>Проработка идеи и интерфейса</a:t>
            </a:r>
          </a:p>
          <a:p>
            <a:pPr marL="530352" indent="-457200">
              <a:buAutoNum type="arabicParenR"/>
            </a:pPr>
            <a:r>
              <a:rPr lang="ru-RU" dirty="0" smtClean="0"/>
              <a:t>Написание интерфейса</a:t>
            </a:r>
          </a:p>
          <a:p>
            <a:pPr marL="530352" indent="-457200">
              <a:buAutoNum type="arabicParenR"/>
            </a:pPr>
            <a:r>
              <a:rPr lang="ru-RU" dirty="0" smtClean="0"/>
              <a:t>Написание кода игры</a:t>
            </a:r>
          </a:p>
          <a:p>
            <a:pPr marL="530352" indent="-457200">
              <a:buAutoNum type="arabicParenR"/>
            </a:pPr>
            <a:r>
              <a:rPr lang="ru-RU" dirty="0" smtClean="0"/>
              <a:t>Написание всей документации и публикация на </a:t>
            </a:r>
            <a:r>
              <a:rPr lang="ru-RU" dirty="0" err="1" smtClean="0"/>
              <a:t>гитхабе</a:t>
            </a:r>
            <a:r>
              <a:rPr lang="ru-RU" dirty="0" smtClean="0"/>
              <a:t>.</a:t>
            </a:r>
          </a:p>
          <a:p>
            <a:pPr marL="530352" indent="-457200"/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7086600" cy="1828800"/>
          </a:xfrm>
        </p:spPr>
        <p:txBody>
          <a:bodyPr/>
          <a:lstStyle/>
          <a:p>
            <a:r>
              <a:rPr lang="ru-RU" dirty="0" smtClean="0"/>
              <a:t>Результат проект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2071678"/>
            <a:ext cx="7086600" cy="1509712"/>
          </a:xfrm>
        </p:spPr>
        <p:txBody>
          <a:bodyPr/>
          <a:lstStyle/>
          <a:p>
            <a:r>
              <a:rPr lang="ru-RU" dirty="0" smtClean="0"/>
              <a:t>Результат </a:t>
            </a:r>
            <a:r>
              <a:rPr lang="ru-RU" dirty="0" err="1" smtClean="0"/>
              <a:t>проека</a:t>
            </a:r>
            <a:r>
              <a:rPr lang="ru-RU" dirty="0" smtClean="0"/>
              <a:t> готовая игра и вся документация к ней.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496"/>
            <a:ext cx="242889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857496"/>
            <a:ext cx="2997959" cy="207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857496"/>
            <a:ext cx="300036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развитие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142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Игра ‘Курсор’.</vt:lpstr>
      <vt:lpstr>Цель и задчи проекта</vt:lpstr>
      <vt:lpstr>Актуальность проекта</vt:lpstr>
      <vt:lpstr>Разработка</vt:lpstr>
      <vt:lpstr>Результат проект</vt:lpstr>
      <vt:lpstr>Дальнейшие развитие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‘Курсор’.</dc:title>
  <dc:creator>di</dc:creator>
  <cp:lastModifiedBy>di</cp:lastModifiedBy>
  <cp:revision>9</cp:revision>
  <dcterms:created xsi:type="dcterms:W3CDTF">2019-02-14T04:03:19Z</dcterms:created>
  <dcterms:modified xsi:type="dcterms:W3CDTF">2019-02-14T11:51:42Z</dcterms:modified>
</cp:coreProperties>
</file>