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59" r:id="rId7"/>
    <p:sldId id="262" r:id="rId8"/>
    <p:sldId id="271" r:id="rId9"/>
    <p:sldId id="272" r:id="rId10"/>
    <p:sldId id="274" r:id="rId11"/>
    <p:sldId id="273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20" d="100"/>
          <a:sy n="120" d="100"/>
        </p:scale>
        <p:origin x="174" y="8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TheAnalyst/Power-BI/blob/main/Power%20BI%20-%20Final%20Project.xlsx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PROFESSIONALS SURVEY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By::: Kola Ademola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F57DBD9-F80A-4691-AFD3-22F207321C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3834" r="33834"/>
          <a:stretch>
            <a:fillRect/>
          </a:stretch>
        </p:blipFill>
        <p:spPr>
          <a:xfrm>
            <a:off x="1248355" y="662162"/>
            <a:ext cx="4709080" cy="500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Kola Ademola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+234 806 517 447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kolaademola1561@yahoo.com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https://kola-ademola.github.io</a:t>
            </a:r>
          </a:p>
        </p:txBody>
      </p:sp>
      <p:pic>
        <p:nvPicPr>
          <p:cNvPr id="16" name="Picture Placeholder 6">
            <a:extLst>
              <a:ext uri="{FF2B5EF4-FFF2-40B4-BE49-F238E27FC236}">
                <a16:creationId xmlns:a16="http://schemas.microsoft.com/office/drawing/2014/main" id="{24075CFB-AD11-49DB-AAB4-5F490CCA63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3834" r="33834"/>
          <a:stretch>
            <a:fillRect/>
          </a:stretch>
        </p:blipFill>
        <p:spPr>
          <a:xfrm>
            <a:off x="1248355" y="662162"/>
            <a:ext cx="4709080" cy="500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6748814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PROFESSIONALS SURVEY DATA ANALYSIS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By::: Kola Ademola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The data for this project is a survey of data professionals and their happiness with various components of their job, their age, salary, country etc.… there was a total of 630 participants but after the data cleaning process, I was left with 575 total data points to use for the final analysis.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 marL="0" indent="0">
              <a:buClr>
                <a:schemeClr val="accent2"/>
              </a:buClr>
              <a:buNone/>
            </a:pPr>
            <a:r>
              <a:rPr lang="en-US" sz="1400" dirty="0"/>
              <a:t>Disclaimer: Data was gotten from Alex Freberg. Link to </a:t>
            </a:r>
            <a:r>
              <a:rPr lang="en-US" sz="1400" dirty="0">
                <a:hlinkClick r:id="rId2"/>
              </a:rPr>
              <a:t>Dataset</a:t>
            </a:r>
            <a:r>
              <a:rPr lang="en-US" sz="1400" dirty="0"/>
              <a:t>..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points: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>
              <a:buClr>
                <a:schemeClr val="accent2"/>
              </a:buClr>
            </a:pPr>
            <a:r>
              <a:rPr lang="en-US" dirty="0"/>
              <a:t>Salary of the participants by their various roles.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Favorite programming languages further broken down by Job titles.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Average salary by gender.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Happiness of participants using 3 KPI’s</a:t>
            </a:r>
          </a:p>
          <a:p>
            <a:pPr lvl="2">
              <a:buClr>
                <a:schemeClr val="accent2"/>
              </a:buClr>
            </a:pPr>
            <a:r>
              <a:rPr lang="en-US" dirty="0"/>
              <a:t>Management</a:t>
            </a:r>
          </a:p>
          <a:p>
            <a:pPr lvl="2">
              <a:buClr>
                <a:schemeClr val="accent2"/>
              </a:buClr>
            </a:pPr>
            <a:r>
              <a:rPr lang="en-US" dirty="0"/>
              <a:t>Work / Life balance</a:t>
            </a:r>
          </a:p>
          <a:p>
            <a:pPr lvl="2">
              <a:buClr>
                <a:schemeClr val="accent2"/>
              </a:buClr>
            </a:pPr>
            <a:r>
              <a:rPr lang="en-US" dirty="0"/>
              <a:t>Salary</a:t>
            </a:r>
          </a:p>
          <a:p>
            <a:pPr lvl="1">
              <a:buClr>
                <a:schemeClr val="accent2"/>
              </a:buClr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50766B-0687-4EED-972C-32BD960F0249}"/>
              </a:ext>
            </a:extLst>
          </p:cNvPr>
          <p:cNvSpPr/>
          <p:nvPr/>
        </p:nvSpPr>
        <p:spPr>
          <a:xfrm>
            <a:off x="11084118" y="280120"/>
            <a:ext cx="803080" cy="4832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PROFESSIONALS SURVEY DATA ANALYSIS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0" y="2563477"/>
            <a:ext cx="6775870" cy="608895"/>
          </a:xfrm>
        </p:spPr>
        <p:txBody>
          <a:bodyPr/>
          <a:lstStyle/>
          <a:p>
            <a:r>
              <a:rPr lang="en-US" sz="1600" dirty="0" err="1"/>
              <a:t>Softwares</a:t>
            </a:r>
            <a:r>
              <a:rPr lang="en-US" sz="1600" dirty="0"/>
              <a:t>: Python(Jupyter Notebook) &amp; Power BI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 used Python to wrangle and clean the dataset, during this process I also did some feature engineering to add some columns necessary for this analysis.</a:t>
            </a:r>
          </a:p>
          <a:p>
            <a:pPr lvl="0"/>
            <a:r>
              <a:rPr lang="en-US" dirty="0"/>
              <a:t>After cleaning the data I moved it back to Power BI for final analysis and Visualization.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7671165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PROFESSIONALS SURVEY DATA ANALYSIS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By::: Kola Ademola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914650"/>
            <a:ext cx="4383086" cy="317500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There’s a total of 575 participants with an average age of 30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71FED-196B-4A9B-A6EE-C1076159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6" y="2005762"/>
            <a:ext cx="4664232" cy="33847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F85B6C-282B-46DE-8B65-C696CDC9229A}"/>
              </a:ext>
            </a:extLst>
          </p:cNvPr>
          <p:cNvSpPr/>
          <p:nvPr/>
        </p:nvSpPr>
        <p:spPr>
          <a:xfrm>
            <a:off x="11084118" y="280120"/>
            <a:ext cx="803080" cy="4832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7671165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PROFESSIONALS SURVEY DATA ANALYSIS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By::: Kola Ademola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530" y="2007115"/>
            <a:ext cx="3374729" cy="3940461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participants were spread out across various continents, but the majority of the participants were from North America.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E36B4-B731-4F93-B2FD-FE294E84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2" y="1630335"/>
            <a:ext cx="7120249" cy="472601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4052EE-CE41-4A29-9D87-6AC5B391B33D}"/>
              </a:ext>
            </a:extLst>
          </p:cNvPr>
          <p:cNvSpPr/>
          <p:nvPr/>
        </p:nvSpPr>
        <p:spPr>
          <a:xfrm>
            <a:off x="11084118" y="280120"/>
            <a:ext cx="803080" cy="4832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26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7671165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PROFESSIONALS SURVEY DATA ANALYSIS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By::: Kola Ademola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914650"/>
            <a:ext cx="3093981" cy="317500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Data Scientist were paid the most on average at almost $97k.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F5BAD-D9DD-4C92-9DA3-CB8E78B1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188" y="1105985"/>
            <a:ext cx="8166894" cy="566117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B73235-B466-4FA5-8057-5DBE211159EA}"/>
              </a:ext>
            </a:extLst>
          </p:cNvPr>
          <p:cNvSpPr/>
          <p:nvPr/>
        </p:nvSpPr>
        <p:spPr>
          <a:xfrm>
            <a:off x="11084118" y="280120"/>
            <a:ext cx="803080" cy="4832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7671165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PROFESSIONALS SURVEY DATA ANALYSIS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By::: Kola Ademola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914650"/>
            <a:ext cx="2950857" cy="317500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Females were paid the most on average, but the difference isn’t too much from the pay of Males.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A071E-D679-4381-8A89-D14AFB7B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29" y="1447136"/>
            <a:ext cx="7076061" cy="52018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37D2DC-FF9E-433E-92E5-6B1BA0CDD538}"/>
              </a:ext>
            </a:extLst>
          </p:cNvPr>
          <p:cNvSpPr/>
          <p:nvPr/>
        </p:nvSpPr>
        <p:spPr>
          <a:xfrm>
            <a:off x="11084118" y="280120"/>
            <a:ext cx="803080" cy="4832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7671165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PROFESSIONALS SURVEY DATA ANALYSIS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By::: Kola Ademola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107096"/>
            <a:ext cx="2664610" cy="3982554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Python is the favorite programming language used amongst the participants and its most common among the Data Analyst job titles.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BF487-A4D0-42A5-ACBC-DAE4599B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46" y="938255"/>
            <a:ext cx="7797152" cy="57269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45DCAA-6B82-45B5-B6C9-24F4F05A3CD3}"/>
              </a:ext>
            </a:extLst>
          </p:cNvPr>
          <p:cNvSpPr/>
          <p:nvPr/>
        </p:nvSpPr>
        <p:spPr>
          <a:xfrm>
            <a:off x="11084118" y="280120"/>
            <a:ext cx="803080" cy="4832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7671165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PROFESSIONALS SURVEY DATA ANALYSIS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By::: Kola Ademola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107096"/>
            <a:ext cx="3618767" cy="3982554"/>
          </a:xfrm>
          <a:solidFill>
            <a:schemeClr val="bg1"/>
          </a:solidFill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participants were most happy with their work &amp; life balance when compared to salary and management, but generally on scale of 10 it’s just neutral.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87913C-877A-4DE2-A724-8F2D8E18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686" y="4138102"/>
            <a:ext cx="3238500" cy="1790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B4E92D-FB48-451C-AFB1-3D8E5A1E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20" y="1985827"/>
            <a:ext cx="3276600" cy="1828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BCD100-B17F-4069-8492-646099C2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29" y="4161914"/>
            <a:ext cx="3238500" cy="1790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DEDA43-1692-49F2-A46B-36E559969CCD}"/>
              </a:ext>
            </a:extLst>
          </p:cNvPr>
          <p:cNvSpPr/>
          <p:nvPr/>
        </p:nvSpPr>
        <p:spPr>
          <a:xfrm>
            <a:off x="11084118" y="280120"/>
            <a:ext cx="803080" cy="4832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414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DATA PROFESSIONALS SURVEY DATA ANALYSIS</vt:lpstr>
      <vt:lpstr>DATA PROFESSIONALS SURVEY DATA ANALYSIS</vt:lpstr>
      <vt:lpstr>DATA PROFESSIONALS SURVEY DATA ANALYSIS</vt:lpstr>
      <vt:lpstr>DATA PROFESSIONALS SURVEY DATA ANALYSIS</vt:lpstr>
      <vt:lpstr>DATA PROFESSIONALS SURVEY DATA ANALYSIS</vt:lpstr>
      <vt:lpstr>DATA PROFESSIONALS SURVEY DATA ANALYSIS</vt:lpstr>
      <vt:lpstr>DATA PROFESSIONALS SURVEY DATA ANALYSIS</vt:lpstr>
      <vt:lpstr>DATA PROFESSIONALS SURVEY DATA ANALYSIS</vt:lpstr>
      <vt:lpstr>DATA PROFESSIONALS SURVEY DATA ANALYSIS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2022-12-30T18:29:17Z</dcterms:created>
  <dcterms:modified xsi:type="dcterms:W3CDTF">2022-12-30T19:26:22Z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