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4" r:id="rId5"/>
    <p:sldId id="262" r:id="rId6"/>
    <p:sldId id="261" r:id="rId7"/>
    <p:sldId id="263" r:id="rId8"/>
    <p:sldId id="265" r:id="rId9"/>
    <p:sldId id="257" r:id="rId10"/>
    <p:sldId id="267" r:id="rId11"/>
  </p:sldIdLst>
  <p:sldSz cx="12192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4208" y="685800"/>
            <a:ext cx="8001000" cy="2971800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684208" y="3843863"/>
            <a:ext cx="6400800" cy="1947333"/>
          </a:xfrm>
        </p:spPr>
        <p:txBody>
          <a:bodyPr anchor="t"/>
          <a:lstStyle>
            <a:lvl1pPr marL="0" indent="0">
              <a:buNone/>
              <a:defRPr sz="2100"/>
            </a:lvl1pPr>
          </a:lstStyle>
          <a:p>
            <a:pPr lvl="0"/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E9E3EB-CB62-486D-B7E0-443AC1B4FFB6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E8787B-FA31-4EB9-A56A-A444ABBABF81}" type="slidenum">
              <a:t>‹Nr.›</a:t>
            </a:fld>
            <a:endParaRPr lang="en-US"/>
          </a:p>
        </p:txBody>
      </p:sp>
      <p:cxnSp>
        <p:nvCxnSpPr>
          <p:cNvPr id="7" name="Straight Connector 15"/>
          <p:cNvCxnSpPr/>
          <p:nvPr/>
        </p:nvCxnSpPr>
        <p:spPr>
          <a:xfrm flipH="1">
            <a:off x="8228008" y="8467"/>
            <a:ext cx="3810003" cy="3810003"/>
          </a:xfrm>
          <a:prstGeom prst="straightConnector1">
            <a:avLst/>
          </a:prstGeom>
          <a:noFill/>
          <a:ln w="12701">
            <a:solidFill>
              <a:srgbClr val="FFFFFF"/>
            </a:solidFill>
            <a:prstDash val="solid"/>
          </a:ln>
        </p:spPr>
      </p:cxnSp>
      <p:cxnSp>
        <p:nvCxnSpPr>
          <p:cNvPr id="8" name="Straight Connector 16"/>
          <p:cNvCxnSpPr/>
          <p:nvPr/>
        </p:nvCxnSpPr>
        <p:spPr>
          <a:xfrm flipH="1">
            <a:off x="6108173" y="91540"/>
            <a:ext cx="6080650" cy="6080660"/>
          </a:xfrm>
          <a:prstGeom prst="straightConnector1">
            <a:avLst/>
          </a:prstGeom>
          <a:noFill/>
          <a:ln w="12701">
            <a:solidFill>
              <a:srgbClr val="FFFFFF"/>
            </a:solidFill>
            <a:prstDash val="solid"/>
          </a:ln>
        </p:spPr>
      </p:cxnSp>
      <p:cxnSp>
        <p:nvCxnSpPr>
          <p:cNvPr id="9" name="Straight Connector 18"/>
          <p:cNvCxnSpPr/>
          <p:nvPr/>
        </p:nvCxnSpPr>
        <p:spPr>
          <a:xfrm flipH="1">
            <a:off x="7235820" y="228600"/>
            <a:ext cx="4953003" cy="4953003"/>
          </a:xfrm>
          <a:prstGeom prst="straightConnector1">
            <a:avLst/>
          </a:prstGeom>
          <a:noFill/>
          <a:ln w="12701">
            <a:solidFill>
              <a:srgbClr val="FFFFFF"/>
            </a:solidFill>
            <a:prstDash val="solid"/>
          </a:ln>
        </p:spPr>
      </p:cxnSp>
      <p:cxnSp>
        <p:nvCxnSpPr>
          <p:cNvPr id="10" name="Straight Connector 20"/>
          <p:cNvCxnSpPr/>
          <p:nvPr/>
        </p:nvCxnSpPr>
        <p:spPr>
          <a:xfrm flipH="1">
            <a:off x="7335838" y="32278"/>
            <a:ext cx="4852985" cy="4852986"/>
          </a:xfrm>
          <a:prstGeom prst="straightConnector1">
            <a:avLst/>
          </a:prstGeom>
          <a:noFill/>
          <a:ln w="31747">
            <a:solidFill>
              <a:srgbClr val="FFFFFF"/>
            </a:solidFill>
            <a:prstDash val="solid"/>
          </a:ln>
        </p:spPr>
      </p:cxnSp>
      <p:cxnSp>
        <p:nvCxnSpPr>
          <p:cNvPr id="11" name="Straight Connector 22"/>
          <p:cNvCxnSpPr/>
          <p:nvPr/>
        </p:nvCxnSpPr>
        <p:spPr>
          <a:xfrm flipH="1">
            <a:off x="7845423" y="609603"/>
            <a:ext cx="4343400" cy="4343400"/>
          </a:xfrm>
          <a:prstGeom prst="straightConnector1">
            <a:avLst/>
          </a:prstGeom>
          <a:noFill/>
          <a:ln w="31747">
            <a:solidFill>
              <a:srgbClr val="FFFFFF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405594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685800" y="533396"/>
            <a:ext cx="10818815" cy="3124203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914400" y="3843863"/>
            <a:ext cx="8304205" cy="457200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C684EA-EDCE-4917-A582-3977F33AAA57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6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63D93D-487C-477B-8111-155C8CC6E74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4114800"/>
            <a:ext cx="8535988" cy="18796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9391E4-0DFC-4326-8A30-16DC5704E81E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C0D320-DAAD-4F75-A0B9-0C8E0D857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46215" y="3429000"/>
            <a:ext cx="8534396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4301063"/>
            <a:ext cx="8534396" cy="16848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60C072-3FC1-4A92-8033-F5CDCE7234E8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1B7A38-9875-41D2-AC3F-F1673407E825}" type="slidenum">
              <a:t>‹Nr.›</a:t>
            </a:fld>
            <a:endParaRPr lang="en-US"/>
          </a:p>
        </p:txBody>
      </p:sp>
      <p:sp>
        <p:nvSpPr>
          <p:cNvPr id="8" name="TextBox 13"/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9" name="TextBox 14"/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75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4208" y="3429000"/>
            <a:ext cx="8534396" cy="16974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5132984"/>
            <a:ext cx="8535988" cy="860395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6B1ABD-1CBC-4DA0-BC65-E18110E1CCCD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FE8BCA-041B-4068-864B-F6943B9AA5D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7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85800"/>
            <a:ext cx="9144000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1049868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4978395"/>
            <a:ext cx="8534396" cy="1015998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4110F5-1DF3-4A7C-B4C5-9AF8723EC58E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5FA3F7-70EF-407C-B267-B36360709C8C}" type="slidenum">
              <a:t>‹Nr.›</a:t>
            </a:fld>
            <a:endParaRPr lang="en-US"/>
          </a:p>
        </p:txBody>
      </p:sp>
      <p:sp>
        <p:nvSpPr>
          <p:cNvPr id="8" name="TextBox 10"/>
          <p:cNvSpPr txBox="1"/>
          <p:nvPr/>
        </p:nvSpPr>
        <p:spPr>
          <a:xfrm>
            <a:off x="531815" y="812224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“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10285408" y="2768602"/>
            <a:ext cx="609603" cy="584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FFFFFF"/>
                </a:solidFill>
                <a:uFillTx/>
                <a:latin typeface="Century Gothic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87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10058400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84208" y="3928536"/>
            <a:ext cx="8534396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400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4208" y="4766730"/>
            <a:ext cx="8534396" cy="1227664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CB41F0-6075-4841-B864-2FA5490160F2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092DE76-ED76-478E-A606-2BFB466CF96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0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1128E3-8E8E-47E3-BF66-60DEFBAAD322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0184CD-F505-4A74-9FC1-E8E589C382D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4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685208" y="685800"/>
            <a:ext cx="2057400" cy="4572000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4" cy="5308604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47CA6B-7D8F-4050-B49C-F6D65B9D8D1A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63E876-0A10-40F9-8BF3-41440922AC6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852AE4-1C37-488A-8608-A7F0DBFDC2BE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1B7E5-AB2C-4814-9523-1BB9E476EE4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4208" y="2006595"/>
            <a:ext cx="8534396" cy="2281601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4208" y="4495803"/>
            <a:ext cx="8534396" cy="1498601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62E68F-59AC-4A49-9236-4653E17BDD6B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1C2236-3A65-4675-8298-3797DDAC78C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0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4937659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808131" y="685800"/>
            <a:ext cx="4934477" cy="36152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1DACD4-DF3A-454C-BC9A-2510BB26CEF7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61B34C-D400-4ECA-B17A-0775C26A7B6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8" cy="576264"/>
          </a:xfrm>
        </p:spPr>
        <p:txBody>
          <a:bodyPr anchor="b"/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84208" y="1270531"/>
            <a:ext cx="4937659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079068" y="685800"/>
            <a:ext cx="4665131" cy="576264"/>
          </a:xfrm>
        </p:spPr>
        <p:txBody>
          <a:bodyPr anchor="b"/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806540" y="1262064"/>
            <a:ext cx="4929192" cy="3030541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DFA92B-69A3-47FE-A86A-56E1252626CC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23C243-2FDE-4381-B6D0-5EC590E9AF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1D72A0-31F9-4C1D-AD3B-A55A39742EF7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74F7B-88DC-4BF8-9E0D-852768943E2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60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3DF728-CCE9-4FAB-876F-D549EB5A71D4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0CE592-0A41-43BC-A246-14DD3EEE634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085008" y="685800"/>
            <a:ext cx="3657600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84208" y="685800"/>
            <a:ext cx="5943600" cy="53086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7085008" y="2209803"/>
            <a:ext cx="3657600" cy="2091269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871B7F-C95F-417D-A3FC-5992D370270E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68C145-50FE-4E37-ABA4-8C3C1691503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722811" y="1447796"/>
            <a:ext cx="6019796" cy="11430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989015" y="914400"/>
            <a:ext cx="3280976" cy="4572000"/>
          </a:xfrm>
          <a:ln w="15873">
            <a:solidFill>
              <a:srgbClr val="FFFFFF">
                <a:alpha val="40000"/>
              </a:srgbClr>
            </a:solidFill>
            <a:prstDash val="solid"/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722811" y="2777069"/>
            <a:ext cx="6021388" cy="2048932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EE68B8-4D21-4638-ADD8-A66CCEB45349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C080DD-0047-47C9-82CE-BC7446F4044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4D4EF"/>
            </a:gs>
            <a:gs pos="100000">
              <a:srgbClr val="06588E"/>
            </a:gs>
          </a:gsLst>
          <a:lin ang="6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9206965" y="2963332"/>
            <a:ext cx="2981858" cy="3208868"/>
            <a:chOff x="9206965" y="2963332"/>
            <a:chExt cx="2981858" cy="3208868"/>
          </a:xfrm>
        </p:grpSpPr>
        <p:cxnSp>
          <p:nvCxnSpPr>
            <p:cNvPr id="3" name="Straight Connector 7"/>
            <p:cNvCxnSpPr/>
            <p:nvPr/>
          </p:nvCxnSpPr>
          <p:spPr>
            <a:xfrm flipH="1">
              <a:off x="11276015" y="2963332"/>
              <a:ext cx="912808" cy="912809"/>
            </a:xfrm>
            <a:prstGeom prst="straightConnector1">
              <a:avLst/>
            </a:prstGeom>
            <a:noFill/>
            <a:ln w="9528">
              <a:solidFill>
                <a:srgbClr val="FFFFFF"/>
              </a:solidFill>
              <a:prstDash val="solid"/>
            </a:ln>
          </p:spPr>
        </p:cxnSp>
        <p:cxnSp>
          <p:nvCxnSpPr>
            <p:cNvPr id="4" name="Straight Connector 8"/>
            <p:cNvCxnSpPr/>
            <p:nvPr/>
          </p:nvCxnSpPr>
          <p:spPr>
            <a:xfrm flipH="1">
              <a:off x="9206965" y="3190341"/>
              <a:ext cx="2981858" cy="2981859"/>
            </a:xfrm>
            <a:prstGeom prst="straightConnector1">
              <a:avLst/>
            </a:prstGeom>
            <a:noFill/>
            <a:ln w="9528">
              <a:solidFill>
                <a:srgbClr val="FFFFFF"/>
              </a:solidFill>
              <a:prstDash val="solid"/>
            </a:ln>
          </p:spPr>
        </p:cxnSp>
        <p:cxnSp>
          <p:nvCxnSpPr>
            <p:cNvPr id="5" name="Straight Connector 9"/>
            <p:cNvCxnSpPr/>
            <p:nvPr/>
          </p:nvCxnSpPr>
          <p:spPr>
            <a:xfrm flipH="1">
              <a:off x="10292294" y="3285064"/>
              <a:ext cx="1896529" cy="1896539"/>
            </a:xfrm>
            <a:prstGeom prst="straightConnector1">
              <a:avLst/>
            </a:prstGeom>
            <a:noFill/>
            <a:ln w="9528">
              <a:solidFill>
                <a:srgbClr val="FFFFFF"/>
              </a:solidFill>
              <a:prstDash val="solid"/>
            </a:ln>
          </p:spPr>
        </p:cxnSp>
        <p:cxnSp>
          <p:nvCxnSpPr>
            <p:cNvPr id="6" name="Straight Connector 10"/>
            <p:cNvCxnSpPr/>
            <p:nvPr/>
          </p:nvCxnSpPr>
          <p:spPr>
            <a:xfrm flipH="1">
              <a:off x="10443106" y="3131079"/>
              <a:ext cx="1745717" cy="1745717"/>
            </a:xfrm>
            <a:prstGeom prst="straightConnector1">
              <a:avLst/>
            </a:prstGeom>
            <a:noFill/>
            <a:ln w="28575">
              <a:solidFill>
                <a:srgbClr val="FFFFFF"/>
              </a:solidFill>
              <a:prstDash val="solid"/>
            </a:ln>
          </p:spPr>
        </p:cxnSp>
        <p:cxnSp>
          <p:nvCxnSpPr>
            <p:cNvPr id="7" name="Straight Connector 11"/>
            <p:cNvCxnSpPr/>
            <p:nvPr/>
          </p:nvCxnSpPr>
          <p:spPr>
            <a:xfrm flipH="1">
              <a:off x="10918822" y="3683002"/>
              <a:ext cx="1270001" cy="1270001"/>
            </a:xfrm>
            <a:prstGeom prst="straightConnector1">
              <a:avLst/>
            </a:prstGeom>
            <a:noFill/>
            <a:ln w="28575">
              <a:solidFill>
                <a:srgbClr val="FFFFFF"/>
              </a:solidFill>
              <a:prstDash val="solid"/>
            </a:ln>
          </p:spPr>
        </p:cxnSp>
      </p:grpSp>
      <p:sp>
        <p:nvSpPr>
          <p:cNvPr id="8" name="Title Placeholder 1"/>
          <p:cNvSpPr txBox="1">
            <a:spLocks noGrp="1"/>
          </p:cNvSpPr>
          <p:nvPr>
            <p:ph type="title"/>
          </p:nvPr>
        </p:nvSpPr>
        <p:spPr>
          <a:xfrm>
            <a:off x="684208" y="4487335"/>
            <a:ext cx="8534396" cy="15070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Text Placeholder 2"/>
          <p:cNvSpPr txBox="1">
            <a:spLocks noGrp="1"/>
          </p:cNvSpPr>
          <p:nvPr>
            <p:ph type="body" idx="1"/>
          </p:nvPr>
        </p:nvSpPr>
        <p:spPr>
          <a:xfrm>
            <a:off x="684208" y="685800"/>
            <a:ext cx="8534396" cy="36152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0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904415" y="6172200"/>
            <a:ext cx="1600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fld id="{45CC2898-EFAA-41A7-B534-E5ABEA22B15B}" type="datetime1">
              <a:rPr lang="en-US"/>
              <a:pPr lvl="0"/>
              <a:t>12/9/2017</a:t>
            </a:fld>
            <a:endParaRPr lang="en-US"/>
          </a:p>
        </p:txBody>
      </p:sp>
      <p:sp>
        <p:nvSpPr>
          <p:cNvPr id="11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684208" y="6172200"/>
            <a:ext cx="7543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363196" y="5578470"/>
            <a:ext cx="1142241" cy="6699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200" b="0" i="0" u="none" strike="noStrike" kern="1200" cap="none" spc="0" baseline="0">
                <a:solidFill>
                  <a:srgbClr val="0A304A"/>
                </a:solidFill>
                <a:uFillTx/>
                <a:latin typeface="Century Gothic"/>
              </a:defRPr>
            </a:lvl1pPr>
          </a:lstStyle>
          <a:p>
            <a:pPr lvl="0"/>
            <a:fld id="{1C593FAF-607C-40F1-A1F3-32B081546A56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3600" b="0" i="0" u="none" strike="noStrike" kern="1200" cap="all" spc="0" baseline="0">
          <a:solidFill>
            <a:srgbClr val="FFFFFF"/>
          </a:solidFill>
          <a:uFillTx/>
          <a:latin typeface="Century Gothic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de-DE" sz="2000" b="0" i="0" u="none" strike="noStrike" kern="1200" cap="none" spc="0" baseline="0">
          <a:solidFill>
            <a:srgbClr val="0F496F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de-DE" sz="1800" b="0" i="0" u="none" strike="noStrike" kern="1200" cap="none" spc="0" baseline="0">
          <a:solidFill>
            <a:srgbClr val="0F496F"/>
          </a:solidFill>
          <a:uFillTx/>
          <a:latin typeface="Century Gothic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de-DE" sz="1600" b="0" i="0" u="none" strike="noStrike" kern="1200" cap="none" spc="0" baseline="0">
          <a:solidFill>
            <a:srgbClr val="0F496F"/>
          </a:solidFill>
          <a:uFillTx/>
          <a:latin typeface="Century Gothic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de-DE" sz="1400" b="0" i="0" u="none" strike="noStrike" kern="1200" cap="none" spc="0" baseline="0">
          <a:solidFill>
            <a:srgbClr val="0F496F"/>
          </a:solidFill>
          <a:uFillTx/>
          <a:latin typeface="Century Gothic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FFFFFF"/>
        </a:buClr>
        <a:buSzPct val="80000"/>
        <a:buFont typeface="Wingdings 3" pitchFamily="18"/>
        <a:buChar char=""/>
        <a:tabLst/>
        <a:defRPr lang="de-DE" sz="1400" b="0" i="0" u="none" strike="noStrike" kern="1200" cap="none" spc="0" baseline="0">
          <a:solidFill>
            <a:srgbClr val="0F496F"/>
          </a:solidFill>
          <a:uFillTx/>
          <a:latin typeface="Century Gothic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AT"/>
              <a:t>Abstract Factory</a:t>
            </a:r>
            <a:endParaRPr lang="de-DE"/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de-AT"/>
              <a:t>Reichl Christoph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 txBox="1">
            <a:spLocks noGrp="1"/>
          </p:cNvSpPr>
          <p:nvPr>
            <p:ph type="title"/>
          </p:nvPr>
        </p:nvSpPr>
        <p:spPr>
          <a:xfrm>
            <a:off x="695401" y="2420892"/>
            <a:ext cx="8534396" cy="1507068"/>
          </a:xfrm>
        </p:spPr>
        <p:txBody>
          <a:bodyPr/>
          <a:lstStyle/>
          <a:p>
            <a:pPr lvl="0"/>
            <a:r>
              <a:rPr lang="de-AT"/>
              <a:t>Danke für eure Aufmerksamkeit!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84208" y="685800"/>
            <a:ext cx="8534396" cy="1507068"/>
          </a:xfrm>
        </p:spPr>
        <p:txBody>
          <a:bodyPr/>
          <a:lstStyle/>
          <a:p>
            <a:pPr lvl="0"/>
            <a:r>
              <a:rPr lang="de-AT"/>
              <a:t>Erklärung</a:t>
            </a:r>
            <a:endParaRPr lang="de-DE"/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684208" y="2192868"/>
            <a:ext cx="8534396" cy="3615263"/>
          </a:xfrm>
        </p:spPr>
        <p:txBody>
          <a:bodyPr/>
          <a:lstStyle/>
          <a:p>
            <a:pPr marL="0" lvl="0" indent="0">
              <a:buNone/>
            </a:pPr>
            <a:endParaRPr lang="de-AT"/>
          </a:p>
          <a:p>
            <a:pPr lvl="0"/>
            <a:r>
              <a:rPr lang="de-AT"/>
              <a:t>es gilt immer mit Abstraktionen zu arbeiten – </a:t>
            </a:r>
          </a:p>
          <a:p>
            <a:pPr marL="0" lvl="0" indent="0">
              <a:buNone/>
            </a:pPr>
            <a:r>
              <a:rPr lang="de-AT"/>
              <a:t>	„</a:t>
            </a:r>
            <a:r>
              <a:rPr lang="de-AT" i="1"/>
              <a:t>Stütze dich nie auf eine konkrete Klasse, sondern immer auf 	Abstraktion - und das beidseitig“</a:t>
            </a:r>
            <a:r>
              <a:rPr lang="de-AT"/>
              <a:t> </a:t>
            </a:r>
          </a:p>
          <a:p>
            <a:pPr lvl="0"/>
            <a:r>
              <a:rPr lang="de-AT"/>
              <a:t>Objekte-Sets erstellen</a:t>
            </a:r>
          </a:p>
          <a:p>
            <a:pPr lvl="0"/>
            <a:r>
              <a:rPr lang="de-AT"/>
              <a:t>vereinfacht spätere Implementierung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ildergebnis für abstract factory patter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55643" y="423595"/>
            <a:ext cx="5478417" cy="5904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 txBox="1"/>
          <p:nvPr/>
        </p:nvSpPr>
        <p:spPr>
          <a:xfrm>
            <a:off x="684208" y="2370664"/>
            <a:ext cx="8534396" cy="15070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3600" b="0" i="0" u="none" strike="noStrike" kern="1200" cap="all" spc="0" baseline="0">
                <a:solidFill>
                  <a:srgbClr val="FFFFFF"/>
                </a:solidFill>
                <a:uFillTx/>
                <a:latin typeface="Century Gothic"/>
              </a:rPr>
              <a:t>Abstract Factory: Beispiel</a:t>
            </a:r>
            <a:endParaRPr lang="de-DE" sz="3600" b="0" i="0" u="none" strike="noStrike" kern="1200" cap="all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3" name="Textplatzhalter 3"/>
          <p:cNvSpPr txBox="1">
            <a:spLocks noGrp="1"/>
          </p:cNvSpPr>
          <p:nvPr>
            <p:ph type="body" idx="4294967295"/>
          </p:nvPr>
        </p:nvSpPr>
        <p:spPr>
          <a:xfrm>
            <a:off x="684208" y="4114800"/>
            <a:ext cx="8535988" cy="1879604"/>
          </a:xfrm>
        </p:spPr>
        <p:txBody>
          <a:bodyPr/>
          <a:lstStyle/>
          <a:p>
            <a:pPr lvl="0"/>
            <a:r>
              <a:rPr lang="de-AT"/>
              <a:t>Sachverhalt: Regionen erstellen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64" y="-5779"/>
            <a:ext cx="9617467" cy="686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05" y="838897"/>
            <a:ext cx="3977191" cy="580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85" y="835770"/>
            <a:ext cx="4316507" cy="580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49" y="4882393"/>
            <a:ext cx="4832896" cy="1582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503340"/>
            <a:ext cx="4256111" cy="6149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49" y="503340"/>
            <a:ext cx="4832896" cy="394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08" y="1803763"/>
            <a:ext cx="7595381" cy="32504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5"/>
          <p:cNvSpPr txBox="1">
            <a:spLocks noGrp="1"/>
          </p:cNvSpPr>
          <p:nvPr>
            <p:ph type="title"/>
          </p:nvPr>
        </p:nvSpPr>
        <p:spPr>
          <a:xfrm>
            <a:off x="684208" y="296695"/>
            <a:ext cx="8534396" cy="1507068"/>
          </a:xfrm>
        </p:spPr>
        <p:txBody>
          <a:bodyPr/>
          <a:lstStyle/>
          <a:p>
            <a:pPr lvl="0"/>
            <a:r>
              <a:rPr lang="de-AT"/>
              <a:t>Main-Methode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498027" y="418667"/>
            <a:ext cx="8534396" cy="1507068"/>
          </a:xfrm>
        </p:spPr>
        <p:txBody>
          <a:bodyPr/>
          <a:lstStyle/>
          <a:p>
            <a:pPr lvl="0"/>
            <a:r>
              <a:rPr lang="de-AT"/>
              <a:t>Vorteile:</a:t>
            </a:r>
            <a:endParaRPr lang="de-DE"/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478569" y="1988838"/>
            <a:ext cx="8534396" cy="4097554"/>
          </a:xfrm>
        </p:spPr>
        <p:txBody>
          <a:bodyPr/>
          <a:lstStyle/>
          <a:p>
            <a:pPr lvl="0"/>
            <a:r>
              <a:rPr lang="de-AT"/>
              <a:t>Flexibilität(konkrete Produkte)</a:t>
            </a:r>
          </a:p>
          <a:p>
            <a:pPr lvl="0"/>
            <a:r>
              <a:rPr lang="de-AT"/>
              <a:t>Wiederverwendbarkeit</a:t>
            </a:r>
          </a:p>
          <a:p>
            <a:pPr lvl="0"/>
            <a:r>
              <a:rPr lang="de-AT"/>
              <a:t>Einfache Erweiterung (konkrete Factorys)</a:t>
            </a:r>
          </a:p>
          <a:p>
            <a:pPr marL="0" lvl="0" indent="0">
              <a:buNone/>
            </a:pPr>
            <a:endParaRPr lang="de-AT"/>
          </a:p>
          <a:p>
            <a:pPr lvl="0"/>
            <a:endParaRPr lang="de-AT"/>
          </a:p>
          <a:p>
            <a:pPr lvl="0"/>
            <a:endParaRPr lang="de-DE"/>
          </a:p>
        </p:txBody>
      </p:sp>
      <p:sp>
        <p:nvSpPr>
          <p:cNvPr id="4" name="Titel 1"/>
          <p:cNvSpPr txBox="1"/>
          <p:nvPr/>
        </p:nvSpPr>
        <p:spPr>
          <a:xfrm>
            <a:off x="6096003" y="418676"/>
            <a:ext cx="5628826" cy="15070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AT" sz="3600" b="0" i="0" u="none" strike="noStrike" kern="1200" cap="all" spc="0" baseline="0">
                <a:solidFill>
                  <a:srgbClr val="FFFFFF"/>
                </a:solidFill>
                <a:uFillTx/>
                <a:latin typeface="Century Gothic"/>
              </a:rPr>
              <a:t>Nachteil:</a:t>
            </a:r>
            <a:endParaRPr lang="de-DE" sz="3600" b="0" i="0" u="none" strike="noStrike" kern="1200" cap="all" spc="0" baseline="0">
              <a:solidFill>
                <a:srgbClr val="FFFFFF"/>
              </a:solidFill>
              <a:uFillTx/>
              <a:latin typeface="Century Gothic"/>
            </a:endParaRPr>
          </a:p>
        </p:txBody>
      </p:sp>
      <p:sp>
        <p:nvSpPr>
          <p:cNvPr id="5" name="Inhaltsplatzhalter 2"/>
          <p:cNvSpPr txBox="1"/>
          <p:nvPr/>
        </p:nvSpPr>
        <p:spPr>
          <a:xfrm>
            <a:off x="6096003" y="1925735"/>
            <a:ext cx="5833926" cy="205064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marL="285750" marR="0" lvl="0" indent="-285750" algn="l" defTabSz="4572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rgbClr val="FFFFFF"/>
              </a:buClr>
              <a:buSzPct val="80000"/>
              <a:buFont typeface="Wingdings 3" pitchFamily="18"/>
              <a:buChar char="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000" b="0" i="0" u="none" strike="noStrike" kern="1200" cap="none" spc="0" baseline="0">
                <a:solidFill>
                  <a:srgbClr val="0F496F"/>
                </a:solidFill>
                <a:uFillTx/>
                <a:latin typeface="Century Gothic"/>
              </a:rPr>
              <a:t>Unflexibilität (abstrakter Factorys)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46</Words>
  <Application>Microsoft Office PowerPoint</Application>
  <PresentationFormat>Bildschirmpräsentation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Segment</vt:lpstr>
      <vt:lpstr>Abstract Factory</vt:lpstr>
      <vt:lpstr>Erklärung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Main-Methode</vt:lpstr>
      <vt:lpstr>Vorteile:</vt:lpstr>
      <vt:lpstr>Danke für eure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Factory</dc:title>
  <dc:creator>Christoph</dc:creator>
  <cp:lastModifiedBy>Christoph</cp:lastModifiedBy>
  <cp:revision>2</cp:revision>
  <dcterms:created xsi:type="dcterms:W3CDTF">2017-11-26T10:11:16Z</dcterms:created>
  <dcterms:modified xsi:type="dcterms:W3CDTF">2017-12-09T18:30:17Z</dcterms:modified>
</cp:coreProperties>
</file>