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ab136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ab136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ab13622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ab13622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0a6dd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0a6dd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fe03dc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fe03dc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D2D3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mbria"/>
              <a:buChar char="●"/>
              <a:defRPr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ria"/>
              <a:buChar char="○"/>
              <a:defRPr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ria"/>
              <a:buChar char="■"/>
              <a:defRPr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ria"/>
              <a:buChar char="●"/>
              <a:defRPr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ria"/>
              <a:buChar char="○"/>
              <a:defRPr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ria"/>
              <a:buChar char="■"/>
              <a:defRPr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ria"/>
              <a:buChar char="●"/>
              <a:defRPr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ria"/>
              <a:buChar char="○"/>
              <a:defRPr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mbria"/>
              <a:buChar char="■"/>
              <a:defRPr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D3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Chain of responsibility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Konstantin Lampalzer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C9B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26"/>
          <p:cNvSpPr/>
          <p:nvPr/>
        </p:nvSpPr>
        <p:spPr>
          <a:xfrm>
            <a:off x="321850" y="1162050"/>
            <a:ext cx="8520600" cy="3416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E1E1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de" sz="14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ChainOfResponsibility</a:t>
            </a:r>
            <a:endParaRPr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16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 string </a:t>
            </a:r>
            <a:r>
              <a:rPr lang="de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patternType</a:t>
            </a:r>
            <a:r>
              <a:rPr lang="d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d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4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“Behavioral Pattern”</a:t>
            </a:r>
            <a:r>
              <a:rPr lang="de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 string </a:t>
            </a: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idea =</a:t>
            </a:r>
            <a:r>
              <a:rPr lang="d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4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“Entkoppelt Sender und Empfänger einer Nachricht”</a:t>
            </a: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 string </a:t>
            </a: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filter =</a:t>
            </a:r>
            <a:r>
              <a:rPr lang="d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4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“Basierend auf dem Nachrichtentyp”</a:t>
            </a: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C9B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27"/>
          <p:cNvSpPr/>
          <p:nvPr/>
        </p:nvSpPr>
        <p:spPr>
          <a:xfrm>
            <a:off x="321850" y="1162050"/>
            <a:ext cx="8520600" cy="3416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E1E1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de" sz="14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ChainOfResponsibility</a:t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663" y="1162050"/>
            <a:ext cx="503468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C9B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321850" y="1162050"/>
            <a:ext cx="8520600" cy="3416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E1E1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de" sz="14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ChainOfResponsibility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1620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72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Beispiel</a:t>
            </a:r>
            <a:endParaRPr sz="7200">
              <a:solidFill>
                <a:srgbClr val="D69D8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