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  <p:sldMasterId id="2147483850" r:id="rId2"/>
  </p:sldMasterIdLst>
  <p:sldIdLst>
    <p:sldId id="256" r:id="rId3"/>
    <p:sldId id="257" r:id="rId4"/>
    <p:sldId id="258" r:id="rId5"/>
    <p:sldId id="261" r:id="rId6"/>
    <p:sldId id="260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D22A66E-AB08-4514-A617-AD0AB71EBEE6}">
          <p14:sldIdLst>
            <p14:sldId id="256"/>
            <p14:sldId id="257"/>
            <p14:sldId id="258"/>
            <p14:sldId id="261"/>
            <p14:sldId id="260"/>
          </p14:sldIdLst>
        </p14:section>
        <p14:section name="Code" id="{98AC6FB4-9A6A-4E40-9313-2087BD9515E9}">
          <p14:sldIdLst>
            <p14:sldId id="259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6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5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69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5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2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6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5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32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33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40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1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754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35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9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7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2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09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0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78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61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3BF4-603A-49A6-A019-BD6B5831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Facade</a:t>
            </a:r>
            <a:r>
              <a:rPr lang="de-DE" dirty="0"/>
              <a:t>-Pattern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C45C55-5D7A-4C9A-A12D-FCDBEC943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Marcel Glavanits</a:t>
            </a:r>
          </a:p>
        </p:txBody>
      </p:sp>
    </p:spTree>
    <p:extLst>
      <p:ext uri="{BB962C8B-B14F-4D97-AF65-F5344CB8AC3E}">
        <p14:creationId xmlns:p14="http://schemas.microsoft.com/office/powerpoint/2010/main" val="127997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9500F-477A-40D6-A934-7FB717C1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Facade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2982F-2D1A-46FF-878B-1AFE9F05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design </a:t>
            </a:r>
            <a:r>
              <a:rPr lang="de-DE" dirty="0" err="1"/>
              <a:t>pattern</a:t>
            </a:r>
            <a:endParaRPr lang="de-DE" dirty="0"/>
          </a:p>
          <a:p>
            <a:r>
              <a:rPr lang="de-DE" dirty="0"/>
              <a:t>Verwendung</a:t>
            </a:r>
          </a:p>
          <a:p>
            <a:pPr lvl="1"/>
            <a:r>
              <a:rPr lang="de-DE" dirty="0"/>
              <a:t>Bei mehreren Subsystemen</a:t>
            </a:r>
          </a:p>
          <a:p>
            <a:pPr lvl="1"/>
            <a:r>
              <a:rPr lang="de-DE" dirty="0"/>
              <a:t>Bei vielen komplizierten Klassen</a:t>
            </a:r>
          </a:p>
          <a:p>
            <a:r>
              <a:rPr lang="de-DE" dirty="0"/>
              <a:t>Vereinfachte Schnittstelle für den Client</a:t>
            </a:r>
          </a:p>
        </p:txBody>
      </p:sp>
    </p:spTree>
    <p:extLst>
      <p:ext uri="{BB962C8B-B14F-4D97-AF65-F5344CB8AC3E}">
        <p14:creationId xmlns:p14="http://schemas.microsoft.com/office/powerpoint/2010/main" val="484907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1CE1B-F6AF-4F66-857D-27E2C02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Part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22F7A6-0122-4383-98CA-18E8B392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680" y="1570941"/>
            <a:ext cx="4393976" cy="4677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1272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798C-0CC3-4CF4-BFF7-37A30F44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Part 2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3E65B7C-350D-4EB3-94FD-2680FC2B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09" y="1930400"/>
            <a:ext cx="6568018" cy="3923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423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CE758-F5AD-4701-85B9-D3B13A8F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87A4B-6665-4CA1-AC4D-9CB787CC9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pPr>
              <a:buFont typeface="Wide Latin" panose="020A0A07050505020404" pitchFamily="18" charset="0"/>
              <a:buChar char="+"/>
            </a:pPr>
            <a:r>
              <a:rPr lang="de-DE" dirty="0"/>
              <a:t>Schnittstelle für jeden Layer einer „mehrschichtigen“ Software</a:t>
            </a:r>
          </a:p>
          <a:p>
            <a:pPr>
              <a:buFont typeface="Wide Latin" panose="020A0A07050505020404" pitchFamily="18" charset="0"/>
              <a:buChar char="+"/>
            </a:pPr>
            <a:r>
              <a:rPr lang="de-DE" dirty="0"/>
              <a:t>Verborgene Komplexität</a:t>
            </a:r>
          </a:p>
          <a:p>
            <a:pPr>
              <a:buFont typeface="Wide Latin" panose="020A0A07050505020404" pitchFamily="18" charset="0"/>
              <a:buChar char="+"/>
            </a:pPr>
            <a:r>
              <a:rPr lang="de-DE" dirty="0"/>
              <a:t>Einfach zu implementieren und zu verstehen</a:t>
            </a:r>
          </a:p>
          <a:p>
            <a:pPr>
              <a:buFont typeface="Trebuchet MS" panose="020B0603020202020204" pitchFamily="34" charset="0"/>
              <a:buChar char="−"/>
            </a:pPr>
            <a:r>
              <a:rPr lang="de-DE" dirty="0"/>
              <a:t>Zusätzliche „Zwischenebene“</a:t>
            </a:r>
          </a:p>
          <a:p>
            <a:pPr>
              <a:buFont typeface="Trebuchet MS" panose="020B0603020202020204" pitchFamily="34" charset="0"/>
              <a:buChar char="−"/>
            </a:pPr>
            <a:r>
              <a:rPr lang="de-DE" dirty="0"/>
              <a:t>Facade-Klasse ist der einzige Zugangspunkt zu Subsystemen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69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CC43-E847-4F45-B523-3C6AC91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142C9-538A-4642-AC93-474ACAC7F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Microsoft Visual Studio© programmiert in C#</a:t>
            </a:r>
          </a:p>
        </p:txBody>
      </p:sp>
    </p:spTree>
    <p:extLst>
      <p:ext uri="{BB962C8B-B14F-4D97-AF65-F5344CB8AC3E}">
        <p14:creationId xmlns:p14="http://schemas.microsoft.com/office/powerpoint/2010/main" val="33241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B993A-10CE-4DC3-A413-BCB480A6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sollte ich das Facade Pattern verwenden?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430EE-0E54-42C0-955B-839A5061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Interface zu komplexen Subsystemen</a:t>
            </a:r>
          </a:p>
          <a:p>
            <a:r>
              <a:rPr lang="de-DE" dirty="0"/>
              <a:t>Generell bei komplexen Systemen mit vielen unabhängigen Klassen und viel Code</a:t>
            </a:r>
          </a:p>
          <a:p>
            <a:r>
              <a:rPr lang="de-DE" dirty="0"/>
              <a:t>Interface zu jedem Layer einer mehrschichtigen Software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FFE74-8D9E-4A23-9C30-0817EA00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064C7-BFEF-4ED7-B3DF-6384FC6EA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(Dieses Referat wurde mit erheblicher Unterstützung von dotnetricks.com und Design Patterns-</a:t>
            </a:r>
            <a:r>
              <a:rPr lang="de-DE" sz="1600" dirty="0" err="1"/>
              <a:t>Explained</a:t>
            </a:r>
            <a:r>
              <a:rPr lang="de-DE" sz="1600" dirty="0"/>
              <a:t> </a:t>
            </a:r>
            <a:r>
              <a:rPr lang="de-DE" sz="1600" dirty="0" err="1"/>
              <a:t>simply</a:t>
            </a:r>
            <a:r>
              <a:rPr lang="de-DE" sz="1600" dirty="0"/>
              <a:t> möglich gemacht!)</a:t>
            </a:r>
          </a:p>
        </p:txBody>
      </p:sp>
    </p:spTree>
    <p:extLst>
      <p:ext uri="{BB962C8B-B14F-4D97-AF65-F5344CB8AC3E}">
        <p14:creationId xmlns:p14="http://schemas.microsoft.com/office/powerpoint/2010/main" val="254948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124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Wide Latin</vt:lpstr>
      <vt:lpstr>Wingdings 2</vt:lpstr>
      <vt:lpstr>Wingdings 3</vt:lpstr>
      <vt:lpstr>HDOfficeLightV0</vt:lpstr>
      <vt:lpstr>Facette</vt:lpstr>
      <vt:lpstr>Facade-Pattern</vt:lpstr>
      <vt:lpstr>Facade </vt:lpstr>
      <vt:lpstr>UML Part 1</vt:lpstr>
      <vt:lpstr>UML Part 2</vt:lpstr>
      <vt:lpstr>Vor- und Nachteile</vt:lpstr>
      <vt:lpstr>Codebeispiel</vt:lpstr>
      <vt:lpstr>Wann sollte ich das Facade Pattern verwenden? 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Facade-Pattern</dc:title>
  <dc:creator>Marcel Glavanits</dc:creator>
  <cp:lastModifiedBy>Marcel Glavanits</cp:lastModifiedBy>
  <cp:revision>22</cp:revision>
  <dcterms:created xsi:type="dcterms:W3CDTF">2017-11-02T12:21:22Z</dcterms:created>
  <dcterms:modified xsi:type="dcterms:W3CDTF">2017-11-23T09:53:58Z</dcterms:modified>
</cp:coreProperties>
</file>