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9" r:id="rId6"/>
    <p:sldId id="318" r:id="rId7"/>
    <p:sldId id="315" r:id="rId8"/>
    <p:sldId id="314" r:id="rId9"/>
    <p:sldId id="316" r:id="rId10"/>
  </p:sldIdLst>
  <p:sldSz cx="12188825" cy="6858000"/>
  <p:notesSz cx="6858000" cy="9144000"/>
  <p:custDataLst>
    <p:tags r:id="rId13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07.12.2017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07.12.2017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07.12.2017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07.12.2017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07.12.2017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07.12.2017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07.12.2017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07.12.2017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07.12.2017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07.12.2017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07.12.2017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07.12.2017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07.12.2017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hochschule-trier.de/~rudolph/gdv/cg/node49.html" TargetMode="External"/><Relationship Id="rId2" Type="http://schemas.openxmlformats.org/officeDocument/2006/relationships/hyperlink" Target="https://de.wikipedia.org/wiki/Fabrikmeth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" dirty="0"/>
              <a:t>Factory Pattern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A6FD2-9B16-48AA-9D7A-942D981E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de-AT" dirty="0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52B61-7E38-40AF-B365-2925AB17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980" y="1904999"/>
            <a:ext cx="8450824" cy="4114801"/>
          </a:xfrm>
        </p:spPr>
        <p:txBody>
          <a:bodyPr/>
          <a:lstStyle/>
          <a:p>
            <a:r>
              <a:rPr lang="de-AT" dirty="0"/>
              <a:t>Objekte an zentralem Punkt erstellen und verwalten</a:t>
            </a:r>
          </a:p>
          <a:p>
            <a:r>
              <a:rPr lang="de-AT" dirty="0"/>
              <a:t>2 Arten:</a:t>
            </a:r>
          </a:p>
          <a:p>
            <a:pPr lvl="1"/>
            <a:r>
              <a:rPr lang="de-AT" dirty="0"/>
              <a:t>Vererbung</a:t>
            </a:r>
          </a:p>
          <a:p>
            <a:pPr lvl="1"/>
            <a:r>
              <a:rPr lang="de-AT" dirty="0"/>
              <a:t>Interface</a:t>
            </a:r>
          </a:p>
          <a:p>
            <a:r>
              <a:rPr lang="de-AT" dirty="0"/>
              <a:t>Bsp.: </a:t>
            </a:r>
            <a:r>
              <a:rPr lang="de-AT" dirty="0" err="1"/>
              <a:t>valueOf</a:t>
            </a:r>
            <a:r>
              <a:rPr lang="de-AT" dirty="0"/>
              <a:t>() </a:t>
            </a:r>
            <a:r>
              <a:rPr lang="de-AT" dirty="0" err="1"/>
              <a:t>method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8920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885825"/>
            <a:ext cx="3596607" cy="515888"/>
          </a:xfrm>
        </p:spPr>
        <p:txBody>
          <a:bodyPr rtlCol="0"/>
          <a:lstStyle/>
          <a:p>
            <a:pPr rtl="0"/>
            <a:r>
              <a:rPr lang="de-AT" dirty="0"/>
              <a:t>Funktionsweise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pic>
        <p:nvPicPr>
          <p:cNvPr id="1026" name="Picture 2" descr="http://phpenthusiast.com/theme/assets/images/blog/factory_design_pattern.png">
            <a:extLst>
              <a:ext uri="{FF2B5EF4-FFF2-40B4-BE49-F238E27FC236}">
                <a16:creationId xmlns:a16="http://schemas.microsoft.com/office/drawing/2014/main" id="{A0243770-530C-48D7-A72D-9B37E18AC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90" y="1114592"/>
            <a:ext cx="6262862" cy="493395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AT"/>
              <a:t>Vor- und Nachteile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AT"/>
              <a:t>Vorteile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AT" dirty="0"/>
              <a:t>Kein </a:t>
            </a:r>
            <a:r>
              <a:rPr lang="de-AT" b="1" u="sng" dirty="0" err="1"/>
              <a:t>new</a:t>
            </a:r>
            <a:r>
              <a:rPr lang="de-AT" dirty="0"/>
              <a:t>-Operator in aufrufender Klasse</a:t>
            </a:r>
          </a:p>
          <a:p>
            <a:pPr rtl="0"/>
            <a:r>
              <a:rPr lang="de-AT" dirty="0"/>
              <a:t>Einfach erweiterbar</a:t>
            </a:r>
          </a:p>
          <a:p>
            <a:pPr rtl="0"/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de-AT"/>
              <a:t>Nachteile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de-AT" dirty="0"/>
              <a:t>Benötigt eigene Klasse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AT" dirty="0"/>
              <a:t>Java Beispiel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AT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CB827-AA78-4E20-B8FD-8EFB8D26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Quellen:</a:t>
            </a:r>
          </a:p>
          <a:p>
            <a:pPr lvl="1"/>
            <a:r>
              <a:rPr lang="de-AT" dirty="0">
                <a:hlinkClick r:id="rId2"/>
              </a:rPr>
              <a:t>https://de.wikipedia.org/wiki/Fabrikmethode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https://public.hochschule-trier.de/~rudolph/gdv/cg/node49.html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72</Words>
  <Application>Microsoft Office PowerPoint</Application>
  <PresentationFormat>Benutzerdefiniert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Digitaler blauer Tunnel 16 x 9</vt:lpstr>
      <vt:lpstr>Factory Pattern</vt:lpstr>
      <vt:lpstr>Verwendung</vt:lpstr>
      <vt:lpstr>Funktionsweise</vt:lpstr>
      <vt:lpstr>Vor- und Nachteile</vt:lpstr>
      <vt:lpstr>Java Beispiel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2017-11-29T19:44:01Z</dcterms:created>
  <dcterms:modified xsi:type="dcterms:W3CDTF">2017-12-07T10:42:02Z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