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b="0" i="0" sz="5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Beschriftung">
  <p:cSld name="Titel und Beschriftung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 mit Beschriftung">
  <p:cSld name="Zitat mit Beschriftung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nskarte">
  <p:cSld name="Namenskart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nskarte für Zitat">
  <p:cSld name="Namenskarte für Zita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hr oder Falsch">
  <p:cSld name="Wahr oder Falsch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589212" y="1609078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b="0" i="0" lang="de-AT" sz="5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Pattern: Prototype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592925" y="129659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de-AT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Übersicht: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2592925" y="2923713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de-AT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Allgemeines zu diesem Pattern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de-AT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Funktionsweise &amp; UML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de-AT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Codebeispiel in Java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592925" y="128105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de-AT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Allgemeines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2592925" y="2932591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de-AT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Creational Pattern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de-AT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Ziel: Duplikate von Objekten möglichst performant erstellen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de-AT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Verwendung: z.B. Archivierung, Datenbanken oder Dokumentverarbeitung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2589212" y="133654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de-AT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Funktionsweise &amp; UML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Prototype Pattern UML Diagram"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2" y="2617433"/>
            <a:ext cx="5326888" cy="350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2592925" y="126330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de-AT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Codebeispiel in Java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de-AT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Schritt 1 -&gt; Beispielklassen erstellen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de-AT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Abstrakte Klasse inkl. Cloneable Interface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410" y="962305"/>
            <a:ext cx="4172601" cy="58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2592925" y="126330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de-AT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Codebeispiel in Java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de-AT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Schritt 1 -&gt; Beispielklassen erstellen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de-AT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Subklasse wird erstellt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6912" y="2144142"/>
            <a:ext cx="4369537" cy="2909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2592925" y="126330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de-AT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Codebeispiel in Java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de-AT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Schritt 2 -&gt; Erstellung der Cache-Klasse 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2" y="2936466"/>
            <a:ext cx="6511632" cy="2974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2592925" y="126330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de-AT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Codebeispiel in Java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de-AT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Schritt 3 -&gt; benutzende Klasse erstellen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2" y="2771775"/>
            <a:ext cx="5891606" cy="194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2589212" y="306419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None/>
            </a:pPr>
            <a:r>
              <a:rPr b="0" i="0" lang="de-AT" sz="4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Danke für eure Aufmerksamkeit!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etzen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