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110" y="4222571"/>
            <a:ext cx="88461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K. Anusri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K. Anusri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Aeronautical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Science and Engineering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	          (Data Science)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encryption before embedding for enhanced security.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GUI-based tool for non-programmers.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video and audio steganography.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larger data storage without noticeable image distortion.</a:t>
            </a:r>
          </a:p>
          <a:p>
            <a:pPr marL="305435" indent="-305435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requires secure methods to hide sensitive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encryption methods can attract attention.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covert data hiding technique.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Embedding text messages within images using steganography.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OpenCV, NumPy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Implemented: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Encoding, Least Significant Bit (LSB) 														Steganography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Stealthy Communication: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messages are imperceptible to the human eye.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Image Generation: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encoded image is unique.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Retrieval: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message can be extracted without quality loss.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well for secure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securely communicate in restrictive 					 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confidential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Intelligence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covert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share personal secrets securely.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/>
        </p:nvSpPr>
        <p:spPr>
          <a:xfrm>
            <a:off x="581192" y="719091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F17E1-775C-17EE-6049-FBBFD422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3" y="1226879"/>
            <a:ext cx="4787221" cy="292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4E023-AB3D-68E6-B2AF-34864C75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97" y="1226879"/>
            <a:ext cx="4613019" cy="1329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32BDE-1DC2-E930-3DFF-755A3F6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397" y="2906668"/>
            <a:ext cx="5207049" cy="312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FFC9B-7A3F-BCFB-5250-C0E8B9F05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3" y="4680925"/>
            <a:ext cx="5249021" cy="1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an effective method for hiding text inside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secure, imperceptible message embedding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feasibility of steganography in modern communication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Repository : https://github.com/Kolakani-Anusri/AICTE-CYBERSECURITY-IBMSKILLSBUILD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</TotalTime>
  <Words>309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Anusri Kolakani</cp:lastModifiedBy>
  <cp:revision>26</cp:revision>
  <dcterms:created xsi:type="dcterms:W3CDTF">2021-05-26T16:50:10Z</dcterms:created>
  <dcterms:modified xsi:type="dcterms:W3CDTF">2025-02-26T17:42:33Z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