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ebf6b1dcd_0_3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ebf6b1dcd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66c04e244_1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b66c04e2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66c04e244_1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66c04e24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6714d819c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6714d819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6714d819c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6714d819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6714d819c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6714d819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6714d819c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6714d819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66c04e244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66c04e24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ebf6b1dcd_0_3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ebf6b1dc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- 1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Spring Boot REST API with CRUD operations using data JPA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509175" y="1789200"/>
            <a:ext cx="2424300" cy="4473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>
            <p:ph idx="4294967295" type="body"/>
          </p:nvPr>
        </p:nvSpPr>
        <p:spPr>
          <a:xfrm>
            <a:off x="509175" y="1848523"/>
            <a:ext cx="2216100" cy="3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StartUp Class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6" name="Google Shape;166;p22"/>
          <p:cNvSpPr txBox="1"/>
          <p:nvPr>
            <p:ph idx="4294967295" type="body"/>
          </p:nvPr>
        </p:nvSpPr>
        <p:spPr>
          <a:xfrm>
            <a:off x="509175" y="2317905"/>
            <a:ext cx="24267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@SpringBootApplication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Main class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@Bean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RestTemplate</a:t>
            </a:r>
            <a:endParaRPr sz="1600"/>
          </a:p>
        </p:txBody>
      </p:sp>
      <p:sp>
        <p:nvSpPr>
          <p:cNvPr id="167" name="Google Shape;167;p22"/>
          <p:cNvSpPr/>
          <p:nvPr/>
        </p:nvSpPr>
        <p:spPr>
          <a:xfrm>
            <a:off x="3073900" y="1789250"/>
            <a:ext cx="2710200" cy="447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>
            <p:ph idx="4294967295" type="body"/>
          </p:nvPr>
        </p:nvSpPr>
        <p:spPr>
          <a:xfrm>
            <a:off x="3359975" y="1848523"/>
            <a:ext cx="2216100" cy="3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Config Files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9" name="Google Shape;169;p22"/>
          <p:cNvSpPr txBox="1"/>
          <p:nvPr>
            <p:ph idx="4294967295" type="body"/>
          </p:nvPr>
        </p:nvSpPr>
        <p:spPr>
          <a:xfrm>
            <a:off x="3216912" y="2317905"/>
            <a:ext cx="24267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log4j.properties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pom.xml</a:t>
            </a:r>
            <a:endParaRPr sz="1600"/>
          </a:p>
        </p:txBody>
      </p:sp>
      <p:sp>
        <p:nvSpPr>
          <p:cNvPr id="170" name="Google Shape;170;p22"/>
          <p:cNvSpPr/>
          <p:nvPr/>
        </p:nvSpPr>
        <p:spPr>
          <a:xfrm>
            <a:off x="5924625" y="1789250"/>
            <a:ext cx="2710200" cy="447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>
            <p:ph idx="4294967295" type="body"/>
          </p:nvPr>
        </p:nvSpPr>
        <p:spPr>
          <a:xfrm>
            <a:off x="6224775" y="1848523"/>
            <a:ext cx="2216100" cy="3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Dependencies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2" name="Google Shape;172;p22"/>
          <p:cNvSpPr txBox="1"/>
          <p:nvPr>
            <p:ph idx="4294967295" type="body"/>
          </p:nvPr>
        </p:nvSpPr>
        <p:spPr>
          <a:xfrm>
            <a:off x="5924625" y="2317900"/>
            <a:ext cx="27102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spring-boot-starter-parent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log4j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spring-web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spring-boot-starter-web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526625" y="1137150"/>
            <a:ext cx="1764000" cy="4473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>
            <p:ph idx="4294967295" type="body"/>
          </p:nvPr>
        </p:nvSpPr>
        <p:spPr>
          <a:xfrm>
            <a:off x="526625" y="1665854"/>
            <a:ext cx="17658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@JsonProperty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Id                    email             </a:t>
            </a:r>
            <a:r>
              <a:rPr lang="en" sz="1600"/>
              <a:t>firstName lastName      avatar                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9" name="Google Shape;179;p23"/>
          <p:cNvSpPr txBox="1"/>
          <p:nvPr>
            <p:ph idx="4294967295" type="body"/>
          </p:nvPr>
        </p:nvSpPr>
        <p:spPr>
          <a:xfrm>
            <a:off x="526625" y="1196473"/>
            <a:ext cx="1612500" cy="3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UserDetails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2292425" y="1137200"/>
            <a:ext cx="2072700" cy="447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 txBox="1"/>
          <p:nvPr>
            <p:ph idx="4294967295" type="body"/>
          </p:nvPr>
        </p:nvSpPr>
        <p:spPr>
          <a:xfrm>
            <a:off x="2449626" y="1196475"/>
            <a:ext cx="1764000" cy="3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SupportDetails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2" name="Google Shape;182;p23"/>
          <p:cNvSpPr txBox="1"/>
          <p:nvPr>
            <p:ph idx="4294967295" type="body"/>
          </p:nvPr>
        </p:nvSpPr>
        <p:spPr>
          <a:xfrm>
            <a:off x="2497008" y="1665854"/>
            <a:ext cx="17658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@JsonProperty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url                     text</a:t>
            </a:r>
            <a:r>
              <a:rPr lang="en"/>
              <a:t>                                 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6393999" y="1137150"/>
            <a:ext cx="1972200" cy="447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>
            <p:ph idx="4294967295" type="body"/>
          </p:nvPr>
        </p:nvSpPr>
        <p:spPr>
          <a:xfrm>
            <a:off x="6612414" y="1196423"/>
            <a:ext cx="1612500" cy="3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ApiDetails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5" name="Google Shape;185;p23"/>
          <p:cNvSpPr txBox="1"/>
          <p:nvPr>
            <p:ph idx="4294967295" type="body"/>
          </p:nvPr>
        </p:nvSpPr>
        <p:spPr>
          <a:xfrm>
            <a:off x="6393999" y="1665799"/>
            <a:ext cx="19722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@JsonProperty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pageNumber recordsPerPage totalPages userDataList supportData</a:t>
            </a:r>
            <a:endParaRPr sz="1600"/>
          </a:p>
        </p:txBody>
      </p:sp>
      <p:sp>
        <p:nvSpPr>
          <p:cNvPr id="186" name="Google Shape;186;p23"/>
          <p:cNvSpPr/>
          <p:nvPr/>
        </p:nvSpPr>
        <p:spPr>
          <a:xfrm>
            <a:off x="4365153" y="1137150"/>
            <a:ext cx="1972200" cy="447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idx="4294967295" type="body"/>
          </p:nvPr>
        </p:nvSpPr>
        <p:spPr>
          <a:xfrm>
            <a:off x="4573326" y="1196423"/>
            <a:ext cx="1612500" cy="3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DataSupport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8" name="Google Shape;188;p23"/>
          <p:cNvSpPr txBox="1"/>
          <p:nvPr>
            <p:ph idx="4294967295" type="body"/>
          </p:nvPr>
        </p:nvSpPr>
        <p:spPr>
          <a:xfrm>
            <a:off x="4469221" y="1665804"/>
            <a:ext cx="17658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@JsonProperty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userDetails supportDetails</a:t>
            </a:r>
            <a:endParaRPr sz="1600"/>
          </a:p>
        </p:txBody>
      </p:sp>
      <p:sp>
        <p:nvSpPr>
          <p:cNvPr id="189" name="Google Shape;189;p23"/>
          <p:cNvSpPr txBox="1"/>
          <p:nvPr>
            <p:ph idx="4294967295" type="title"/>
          </p:nvPr>
        </p:nvSpPr>
        <p:spPr>
          <a:xfrm>
            <a:off x="311700" y="346175"/>
            <a:ext cx="85206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Models</a:t>
            </a:r>
            <a:endParaRPr b="1"/>
          </a:p>
        </p:txBody>
      </p:sp>
      <p:sp>
        <p:nvSpPr>
          <p:cNvPr id="190" name="Google Shape;190;p23"/>
          <p:cNvSpPr/>
          <p:nvPr/>
        </p:nvSpPr>
        <p:spPr>
          <a:xfrm>
            <a:off x="3074475" y="2855250"/>
            <a:ext cx="2237400" cy="447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>
            <p:ph idx="4294967295" type="body"/>
          </p:nvPr>
        </p:nvSpPr>
        <p:spPr>
          <a:xfrm>
            <a:off x="3301150" y="2914525"/>
            <a:ext cx="1859100" cy="3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PostApiDetails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2" name="Google Shape;192;p23"/>
          <p:cNvSpPr txBox="1"/>
          <p:nvPr>
            <p:ph idx="4294967295" type="body"/>
          </p:nvPr>
        </p:nvSpPr>
        <p:spPr>
          <a:xfrm>
            <a:off x="3147346" y="3383904"/>
            <a:ext cx="17658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@JsonProperty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id                   name                   job                                createdAt</a:t>
            </a:r>
            <a:r>
              <a:rPr lang="en"/>
              <a:t>                           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4"/>
          <p:cNvGrpSpPr/>
          <p:nvPr/>
        </p:nvGrpSpPr>
        <p:grpSpPr>
          <a:xfrm>
            <a:off x="799487" y="1017123"/>
            <a:ext cx="2637502" cy="3388044"/>
            <a:chOff x="3320450" y="1304875"/>
            <a:chExt cx="2632500" cy="3416400"/>
          </a:xfrm>
        </p:grpSpPr>
        <p:sp>
          <p:nvSpPr>
            <p:cNvPr id="198" name="Google Shape;198;p2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4"/>
          <p:cNvSpPr txBox="1"/>
          <p:nvPr>
            <p:ph idx="4294967295" type="body"/>
          </p:nvPr>
        </p:nvSpPr>
        <p:spPr>
          <a:xfrm>
            <a:off x="868457" y="1017158"/>
            <a:ext cx="2499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@RestController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1" name="Google Shape;201;p24"/>
          <p:cNvSpPr txBox="1"/>
          <p:nvPr>
            <p:ph idx="4294967295" type="body"/>
          </p:nvPr>
        </p:nvSpPr>
        <p:spPr>
          <a:xfrm>
            <a:off x="875795" y="1558071"/>
            <a:ext cx="24831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@RequestMapping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Endpoints: </a:t>
            </a:r>
            <a:r>
              <a:rPr lang="en" sz="1600"/>
              <a:t>              /users                  </a:t>
            </a:r>
            <a:r>
              <a:rPr lang="en" sz="1600"/>
              <a:t>/users/id</a:t>
            </a:r>
            <a:r>
              <a:rPr lang="en" sz="1600"/>
              <a:t>  </a:t>
            </a:r>
            <a:r>
              <a:rPr lang="en" sz="1600"/>
              <a:t>/users/page/pageNum</a:t>
            </a:r>
            <a:r>
              <a:rPr lang="en" sz="1600"/>
              <a:t> </a:t>
            </a:r>
            <a:r>
              <a:rPr lang="en" sz="1600"/>
              <a:t>/users/add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202" name="Google Shape;202;p24"/>
          <p:cNvGrpSpPr/>
          <p:nvPr/>
        </p:nvGrpSpPr>
        <p:grpSpPr>
          <a:xfrm>
            <a:off x="5998582" y="1017123"/>
            <a:ext cx="2637502" cy="3388044"/>
            <a:chOff x="6212550" y="1304875"/>
            <a:chExt cx="2632500" cy="3416400"/>
          </a:xfrm>
        </p:grpSpPr>
        <p:sp>
          <p:nvSpPr>
            <p:cNvPr id="203" name="Google Shape;203;p2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4"/>
          <p:cNvSpPr txBox="1"/>
          <p:nvPr>
            <p:ph idx="4294967295" type="body"/>
          </p:nvPr>
        </p:nvSpPr>
        <p:spPr>
          <a:xfrm>
            <a:off x="6058322" y="1017158"/>
            <a:ext cx="2499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@Service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6" name="Google Shape;206;p24"/>
          <p:cNvSpPr txBox="1"/>
          <p:nvPr>
            <p:ph idx="4294967295" type="body"/>
          </p:nvPr>
        </p:nvSpPr>
        <p:spPr>
          <a:xfrm>
            <a:off x="6072273" y="1558071"/>
            <a:ext cx="24831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Operations:</a:t>
            </a:r>
            <a:r>
              <a:rPr lang="en" sz="1600"/>
              <a:t>       getUsers() getUserByid(int id)  </a:t>
            </a:r>
            <a:r>
              <a:rPr lang="en" sz="1600"/>
              <a:t>getUsersByPage(int n) </a:t>
            </a:r>
            <a:r>
              <a:rPr lang="en" sz="1600"/>
              <a:t>addUser(PstApiDetails p)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207" name="Google Shape;207;p24"/>
          <p:cNvSpPr/>
          <p:nvPr/>
        </p:nvSpPr>
        <p:spPr>
          <a:xfrm>
            <a:off x="3642388" y="1817175"/>
            <a:ext cx="2072700" cy="447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idx="4294967295" type="body"/>
          </p:nvPr>
        </p:nvSpPr>
        <p:spPr>
          <a:xfrm>
            <a:off x="3799588" y="1876450"/>
            <a:ext cx="1764000" cy="3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@Autowired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24"/>
          <p:cNvSpPr/>
          <p:nvPr/>
        </p:nvSpPr>
        <p:spPr>
          <a:xfrm flipH="1">
            <a:off x="3642388" y="2945975"/>
            <a:ext cx="2072700" cy="447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>
            <p:ph idx="4294967295" type="body"/>
          </p:nvPr>
        </p:nvSpPr>
        <p:spPr>
          <a:xfrm flipH="1">
            <a:off x="3793888" y="3005250"/>
            <a:ext cx="1764000" cy="3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@Autowired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ctrTitle"/>
          </p:nvPr>
        </p:nvSpPr>
        <p:spPr>
          <a:xfrm>
            <a:off x="384425" y="6457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/users</a:t>
            </a:r>
            <a:r>
              <a:rPr lang="en"/>
              <a:t>                         /users/id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625" y="1835422"/>
            <a:ext cx="4087450" cy="229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50" y="1700035"/>
            <a:ext cx="4568827" cy="256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ctrTitle"/>
          </p:nvPr>
        </p:nvSpPr>
        <p:spPr>
          <a:xfrm>
            <a:off x="384425" y="6457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/users/page/n        /users/add                         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701" y="1925035"/>
            <a:ext cx="4346899" cy="244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50" y="1926997"/>
            <a:ext cx="4339901" cy="244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7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30" name="Google Shape;230;p27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27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27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27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27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27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27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27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27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27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40" name="Google Shape;240;p27"/>
          <p:cNvSpPr txBox="1"/>
          <p:nvPr>
            <p:ph type="title"/>
          </p:nvPr>
        </p:nvSpPr>
        <p:spPr>
          <a:xfrm>
            <a:off x="265500" y="14823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241" name="Google Shape;241;p27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42" name="Google Shape;242;p27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43" name="Google Shape;243;p27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27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52" name="Google Shape;252;p27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53" name="Google Shape;253;p27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440475" y="1475375"/>
            <a:ext cx="2424300" cy="4473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440475" y="1534698"/>
            <a:ext cx="2216100" cy="3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StartUp Class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440475" y="2004080"/>
            <a:ext cx="24267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@SpringBootApplication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Main method</a:t>
            </a:r>
            <a:endParaRPr sz="1600"/>
          </a:p>
        </p:txBody>
      </p:sp>
      <p:sp>
        <p:nvSpPr>
          <p:cNvPr id="94" name="Google Shape;94;p14"/>
          <p:cNvSpPr/>
          <p:nvPr/>
        </p:nvSpPr>
        <p:spPr>
          <a:xfrm>
            <a:off x="3005200" y="1475425"/>
            <a:ext cx="2710200" cy="447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3291275" y="1534698"/>
            <a:ext cx="2216100" cy="3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Config Files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3291262" y="2004080"/>
            <a:ext cx="24267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application.properties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log4j.properties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p</a:t>
            </a:r>
            <a:r>
              <a:rPr lang="en" sz="1600"/>
              <a:t>om.xml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7" name="Google Shape;97;p14"/>
          <p:cNvSpPr/>
          <p:nvPr/>
        </p:nvSpPr>
        <p:spPr>
          <a:xfrm>
            <a:off x="5855925" y="1475425"/>
            <a:ext cx="2710200" cy="447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6156075" y="1534698"/>
            <a:ext cx="2216100" cy="3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Dependencies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5785725" y="2004075"/>
            <a:ext cx="28506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spring-boot-starter-parent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log4j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spring-boot-starter-web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spring-boot-starter-data-jpa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spring-boot-starter-test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maven-surefire-report-plugin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264075" y="4042525"/>
            <a:ext cx="85206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@Repository</a:t>
            </a:r>
            <a:endParaRPr b="1"/>
          </a:p>
        </p:txBody>
      </p:sp>
      <p:sp>
        <p:nvSpPr>
          <p:cNvPr id="105" name="Google Shape;105;p15"/>
          <p:cNvSpPr txBox="1"/>
          <p:nvPr>
            <p:ph idx="4294967295" type="body"/>
          </p:nvPr>
        </p:nvSpPr>
        <p:spPr>
          <a:xfrm>
            <a:off x="386217" y="284883"/>
            <a:ext cx="2499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@Table @Entity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462182" y="901366"/>
            <a:ext cx="24831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@Table @Entity</a:t>
            </a:r>
            <a:r>
              <a:rPr lang="en" sz="1600"/>
              <a:t> =&gt;</a:t>
            </a:r>
            <a:r>
              <a:rPr lang="en" sz="1600"/>
              <a:t> Loan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@Id =&gt;loanNumber(PK)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@Column </a:t>
            </a:r>
            <a:r>
              <a:rPr lang="en" sz="1600"/>
              <a:t>=&gt; </a:t>
            </a:r>
            <a:r>
              <a:rPr lang="en" sz="1600"/>
              <a:t>aadharNumber</a:t>
            </a:r>
            <a:r>
              <a:rPr lang="en" sz="1600"/>
              <a:t>, </a:t>
            </a:r>
            <a:r>
              <a:rPr lang="en" sz="1600"/>
              <a:t>firstName</a:t>
            </a:r>
            <a:r>
              <a:rPr lang="en" sz="1600"/>
              <a:t>, </a:t>
            </a:r>
            <a:r>
              <a:rPr lang="en" sz="1600"/>
              <a:t>lastName</a:t>
            </a:r>
            <a:r>
              <a:rPr lang="en" sz="1600"/>
              <a:t>,</a:t>
            </a:r>
            <a:r>
              <a:rPr lang="en" sz="1600"/>
              <a:t> loanAmount</a:t>
            </a:r>
            <a:r>
              <a:rPr lang="en" sz="1600"/>
              <a:t>,</a:t>
            </a:r>
            <a:r>
              <a:rPr lang="en" sz="1600"/>
              <a:t> loanStartDate</a:t>
            </a:r>
            <a:r>
              <a:rPr lang="en" sz="1600"/>
              <a:t>,</a:t>
            </a:r>
            <a:r>
              <a:rPr lang="en" sz="1600"/>
              <a:t> tenure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311599" y="284848"/>
            <a:ext cx="2633920" cy="3388044"/>
            <a:chOff x="431925" y="1304875"/>
            <a:chExt cx="2628925" cy="3416400"/>
          </a:xfrm>
        </p:grpSpPr>
        <p:sp>
          <p:nvSpPr>
            <p:cNvPr id="108" name="Google Shape;108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3205612" y="284848"/>
            <a:ext cx="2637502" cy="3388044"/>
            <a:chOff x="3320450" y="1304875"/>
            <a:chExt cx="2632500" cy="3416400"/>
          </a:xfrm>
        </p:grpSpPr>
        <p:sp>
          <p:nvSpPr>
            <p:cNvPr id="111" name="Google Shape;111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3274582" y="284883"/>
            <a:ext cx="2499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@RestController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3281920" y="825796"/>
            <a:ext cx="24831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@RequestMapping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Endpoints: </a:t>
            </a:r>
            <a:r>
              <a:rPr lang="en" sz="1600"/>
              <a:t>             /loan/all          /loan/loanNum    /loan/add /loan/update/loanNum /delete/loanNum /delete/all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6103207" y="284848"/>
            <a:ext cx="2637502" cy="3388044"/>
            <a:chOff x="6212550" y="1304875"/>
            <a:chExt cx="2632500" cy="3416400"/>
          </a:xfrm>
        </p:grpSpPr>
        <p:sp>
          <p:nvSpPr>
            <p:cNvPr id="116" name="Google Shape;116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6162947" y="284883"/>
            <a:ext cx="2499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@Service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176898" y="825796"/>
            <a:ext cx="24831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Operations:</a:t>
            </a:r>
            <a:r>
              <a:rPr lang="en" sz="1600"/>
              <a:t>         getLoan()    getLoanByNumber(int n) addNewLoan(Loan l) updateLoan(Loan l) deleteLoanByNum(int n)             deleteAllLoans();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386217" y="284883"/>
            <a:ext cx="2499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Models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75" y="1367000"/>
            <a:ext cx="3805725" cy="31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825" y="1735663"/>
            <a:ext cx="4865826" cy="240951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>
            <p:ph type="ctrTitle"/>
          </p:nvPr>
        </p:nvSpPr>
        <p:spPr>
          <a:xfrm>
            <a:off x="353900" y="2184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Creation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ctrTitle"/>
          </p:nvPr>
        </p:nvSpPr>
        <p:spPr>
          <a:xfrm>
            <a:off x="353900" y="2184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GETALL                           GET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25" y="1555697"/>
            <a:ext cx="4538525" cy="255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800" y="1661160"/>
            <a:ext cx="4163549" cy="234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ctrTitle"/>
          </p:nvPr>
        </p:nvSpPr>
        <p:spPr>
          <a:xfrm>
            <a:off x="323375" y="6152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ADD</a:t>
            </a:r>
            <a:r>
              <a:rPr lang="en"/>
              <a:t>                             DELETE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60635"/>
            <a:ext cx="4407950" cy="2479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60622"/>
            <a:ext cx="42672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ctrTitle"/>
          </p:nvPr>
        </p:nvSpPr>
        <p:spPr>
          <a:xfrm>
            <a:off x="353900" y="2184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Coverage</a:t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13" y="1285972"/>
            <a:ext cx="71151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ctrTitle"/>
          </p:nvPr>
        </p:nvSpPr>
        <p:spPr>
          <a:xfrm>
            <a:off x="353900" y="2184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Surefire Report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9647"/>
            <a:ext cx="8839200" cy="3471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- 2</a:t>
            </a:r>
            <a:endParaRPr/>
          </a:p>
        </p:txBody>
      </p:sp>
      <p:sp>
        <p:nvSpPr>
          <p:cNvPr id="159" name="Google Shape;159;p2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consumer app with REST-Template for given API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