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58EEF7-52D1-4C47-ACB8-E859B8BF3CC9}">
          <p14:sldIdLst/>
        </p14:section>
        <p14:section name="Untitled Section" id="{DB87E190-8215-4B05-8C4A-6B670F7C95E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D254-2A03-47C1-A07B-80BC34644323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5CBCB-8328-4181-8C5C-20A8BD5D8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6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5CBCB-8328-4181-8C5C-20A8BD5D8F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7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89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8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6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1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0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0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4FE6-13FA-45F7-94C1-2A1EDDB8902D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297AC-A967-4A95-B381-E2207FD3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402825F-1F95-AA80-5BB5-040D71414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Comprehensive</a:t>
            </a:r>
            <a:r>
              <a:rPr lang="en-US" dirty="0"/>
              <a:t> Workforce Analytics Dashboard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168823DF-1D3D-D680-5A6A-75813F81C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300" dirty="0" err="1"/>
              <a:t>Anudip</a:t>
            </a:r>
            <a:endParaRPr lang="en-US" sz="6300" dirty="0"/>
          </a:p>
          <a:p>
            <a:r>
              <a:rPr lang="en-US" sz="6300" dirty="0"/>
              <a:t>Name : </a:t>
            </a:r>
            <a:r>
              <a:rPr lang="en-US" sz="6300" dirty="0" err="1"/>
              <a:t>K.Nagamani</a:t>
            </a:r>
            <a:endParaRPr lang="en-US" sz="6300" dirty="0"/>
          </a:p>
          <a:p>
            <a:r>
              <a:rPr lang="en-US" sz="6300" dirty="0">
                <a:highlight>
                  <a:srgbClr val="C0C0C0"/>
                </a:highlight>
              </a:rPr>
              <a:t>Course</a:t>
            </a:r>
            <a:r>
              <a:rPr lang="en-US" sz="6300" dirty="0"/>
              <a:t>: Data Analytics</a:t>
            </a:r>
          </a:p>
          <a:p>
            <a:r>
              <a:rPr lang="en-US" sz="6300" dirty="0"/>
              <a:t>Batch No: C8713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3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CDCA7B-28A0-1C4A-8322-77159715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65B7-6C77-DB0B-FBC2-FC5FF7F2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many people in each department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Gender distribution by department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Age spread of staff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Min/Max/Average salary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 earners in each country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Company growth trend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Employee filter(by starting letter)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India vs. New Zealand –quick scorecard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2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9A61-3F46-78DF-E0EB-02E6571A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315686"/>
            <a:ext cx="4452257" cy="1828799"/>
          </a:xfrm>
        </p:spPr>
        <p:txBody>
          <a:bodyPr/>
          <a:lstStyle/>
          <a:p>
            <a:r>
              <a:rPr lang="en-US" dirty="0"/>
              <a:t>Department Headcount Overview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8D1F56-96A5-0048-D45A-DD858E40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26035" r="51839" b="22223"/>
          <a:stretch/>
        </p:blipFill>
        <p:spPr>
          <a:xfrm>
            <a:off x="6096000" y="2144485"/>
            <a:ext cx="4082143" cy="29191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F0C0-4879-7D28-528C-05336A5E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99" y="2427514"/>
            <a:ext cx="6150429" cy="29340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bar chart displays the number of employees( headcount) in each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departments shown include Procurement, Website, Finance, Sales, and 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Procurement and Website departments have the highest headcount, with Over 50 employees each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607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70D8-D647-2EE5-A02E-3A432C65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Department Headcount by Gender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21C61E-77FE-3899-AB20-60169E29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365"/>
            <a:ext cx="8596668" cy="47449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two bar charts represent headcount distribution across departments, segmented by gender categories: Female, Male, and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bar color represents a different gender: blue for Female, dark blue for male and orange for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Procurement and Website departments show a nearly balanced headcount between Male and Female employees, With a small representation of Other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3BAF7-A0C5-6808-7ABD-F11E18E7F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t="25181" r="46741" b="24061"/>
          <a:stretch/>
        </p:blipFill>
        <p:spPr>
          <a:xfrm>
            <a:off x="2291787" y="3479158"/>
            <a:ext cx="5694744" cy="32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8EA7-4326-B950-C008-B8C2030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362"/>
          </a:xfrm>
        </p:spPr>
        <p:txBody>
          <a:bodyPr>
            <a:normAutofit/>
          </a:bodyPr>
          <a:lstStyle/>
          <a:p>
            <a:r>
              <a:rPr lang="en-US" sz="3200" dirty="0"/>
              <a:t>Age Distribution of Employees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294-8E1F-134F-DBC0-2C94C564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8" y="1145895"/>
            <a:ext cx="8596668" cy="48954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histogram displays the age distribution of employees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X-axis represents age groups, while the y-axis represents the number of employees (headcount)in each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bar chart shows the headcount distribution across various age bins.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B953-CE78-1191-6E37-E0E350ED9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t="29159" r="43703" b="27803"/>
          <a:stretch/>
        </p:blipFill>
        <p:spPr>
          <a:xfrm>
            <a:off x="1030147" y="3009418"/>
            <a:ext cx="7859210" cy="32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B9E5-4328-296E-CBF0-2AF6B2F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Salary Distribution by Department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B97F-478E-FCB8-B560-6399E17B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895"/>
            <a:ext cx="8596668" cy="48954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table presents the minimum, maximum, and average salaries across different departments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departments listed are finance, HR, procurement, sales, and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the bottom , the total row displays the overall minimum, maximum, and average salary across a departments.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A582C-59FF-DA17-8124-4CD01D934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" t="24312" r="44821" b="39908"/>
          <a:stretch/>
        </p:blipFill>
        <p:spPr>
          <a:xfrm>
            <a:off x="1817226" y="3090440"/>
            <a:ext cx="6099857" cy="23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B6E5-84AA-EF75-9F88-5208C4FB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37424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Top five employees in each country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E09E80-F450-4268-DADD-A7DC1F5E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6447"/>
            <a:ext cx="8596668" cy="4964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tables presents the top five employees Names, Salary and  Gender in two country’s India and New Zealand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75F0-CEE3-B4A6-07AE-CDBBD1F2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36212" r="50000" b="36845"/>
          <a:stretch/>
        </p:blipFill>
        <p:spPr>
          <a:xfrm>
            <a:off x="1794075" y="2766348"/>
            <a:ext cx="5706320" cy="30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9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314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Comprehensive Workforce Analytics Dashboard</vt:lpstr>
      <vt:lpstr> Agenda</vt:lpstr>
      <vt:lpstr>Department Headcount Overview</vt:lpstr>
      <vt:lpstr>Department Headcount by Gender</vt:lpstr>
      <vt:lpstr>Age Distribution of Employees</vt:lpstr>
      <vt:lpstr>Salary Distribution by Department</vt:lpstr>
      <vt:lpstr>Top five employees in each country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kolapati nagamani</dc:creator>
  <cp:lastModifiedBy>kolapati nagamani</cp:lastModifiedBy>
  <cp:revision>15</cp:revision>
  <dcterms:created xsi:type="dcterms:W3CDTF">2024-11-06T08:09:07Z</dcterms:created>
  <dcterms:modified xsi:type="dcterms:W3CDTF">2024-12-01T10:41:27Z</dcterms:modified>
</cp:coreProperties>
</file>