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0EEB75-9DE5-4D19-B4F2-D4B7913AFD1A}" v="314" dt="2022-06-09T10:12:30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0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9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4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0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8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3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8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39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42A3B-C98D-BEDA-CA31-474D452FF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95" r="6" b="504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3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sl-SI" b="1" dirty="0" err="1"/>
              <a:t>Bintegra</a:t>
            </a:r>
            <a:r>
              <a:rPr lang="sl-SI" b="1" dirty="0"/>
              <a:t> - reševanje problema B2B</a:t>
            </a:r>
            <a:endParaRPr lang="sl-SI" dirty="0"/>
          </a:p>
          <a:p>
            <a:endParaRPr lang="sl-SI" dirty="0">
              <a:cs typeface="Calibri Light"/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l-SI" sz="1900" dirty="0"/>
              <a:t>Luka Jerman</a:t>
            </a:r>
          </a:p>
          <a:p>
            <a:pPr>
              <a:lnSpc>
                <a:spcPct val="100000"/>
              </a:lnSpc>
            </a:pPr>
            <a:r>
              <a:rPr lang="sl-SI" sz="1900" dirty="0"/>
              <a:t>Jaša Virant</a:t>
            </a:r>
          </a:p>
          <a:p>
            <a:pPr>
              <a:lnSpc>
                <a:spcPct val="100000"/>
              </a:lnSpc>
            </a:pPr>
            <a:r>
              <a:rPr lang="sl-SI" sz="1900" dirty="0"/>
              <a:t>Erik Kolarič</a:t>
            </a:r>
          </a:p>
        </p:txBody>
      </p:sp>
    </p:spTree>
    <p:extLst>
      <p:ext uri="{BB962C8B-B14F-4D97-AF65-F5344CB8AC3E}">
        <p14:creationId xmlns:p14="http://schemas.microsoft.com/office/powerpoint/2010/main" val="291845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797F4B8-DFEF-E2BB-2CA1-81B21EB7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18219" cy="1550419"/>
          </a:xfrm>
        </p:spPr>
        <p:txBody>
          <a:bodyPr>
            <a:normAutofit/>
          </a:bodyPr>
          <a:lstStyle/>
          <a:p>
            <a:r>
              <a:rPr lang="sl-SI" dirty="0"/>
              <a:t>Arhitektura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6376F27-8AC3-FEA8-0EEB-C9797502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18219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l-SI" dirty="0" err="1"/>
              <a:t>Backend</a:t>
            </a:r>
            <a:r>
              <a:rPr lang="sl-SI" dirty="0"/>
              <a:t> – </a:t>
            </a:r>
            <a:r>
              <a:rPr lang="sl-SI" dirty="0" err="1"/>
              <a:t>Liferay</a:t>
            </a:r>
            <a:endParaRPr lang="sl-SI" dirty="0"/>
          </a:p>
          <a:p>
            <a:r>
              <a:rPr lang="sl-SI" dirty="0"/>
              <a:t>Povezava – </a:t>
            </a:r>
            <a:r>
              <a:rPr lang="sl-SI" dirty="0" err="1"/>
              <a:t>JavaScript</a:t>
            </a:r>
            <a:r>
              <a:rPr lang="sl-SI" dirty="0"/>
              <a:t> (</a:t>
            </a:r>
            <a:r>
              <a:rPr lang="sl-SI" dirty="0" err="1"/>
              <a:t>fetch</a:t>
            </a:r>
            <a:r>
              <a:rPr lang="sl-SI" dirty="0"/>
              <a:t> in API tehnologija)</a:t>
            </a:r>
          </a:p>
          <a:p>
            <a:r>
              <a:rPr lang="sl-SI" dirty="0" err="1"/>
              <a:t>Frontend</a:t>
            </a:r>
            <a:r>
              <a:rPr lang="sl-SI" dirty="0"/>
              <a:t> – Vue.js (.</a:t>
            </a:r>
            <a:r>
              <a:rPr lang="sl-SI" dirty="0" err="1"/>
              <a:t>jsp</a:t>
            </a:r>
            <a:r>
              <a:rPr lang="sl-SI" dirty="0"/>
              <a:t> in .</a:t>
            </a:r>
            <a:r>
              <a:rPr lang="sl-SI" dirty="0" err="1"/>
              <a:t>js</a:t>
            </a:r>
            <a:r>
              <a:rPr lang="sl-SI" dirty="0"/>
              <a:t>)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7AAB95B5-F32D-489E-87BF-D5331C71B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" r="-1" b="-1"/>
          <a:stretch/>
        </p:blipFill>
        <p:spPr>
          <a:xfrm>
            <a:off x="6038059" y="565150"/>
            <a:ext cx="5588782" cy="5727699"/>
          </a:xfrm>
          <a:prstGeom prst="rect">
            <a:avLst/>
          </a:prstGeo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61FFF525-20E5-D626-0C39-D11D1D99E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85" b="10732"/>
          <a:stretch/>
        </p:blipFill>
        <p:spPr>
          <a:xfrm>
            <a:off x="3461524" y="4390792"/>
            <a:ext cx="1905000" cy="1384611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C0A8D99C-BB12-CA62-9F8C-BA7C4E67A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56" y="5008990"/>
            <a:ext cx="2743200" cy="115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07D40D60-A371-3746-AE79-A8A0DA64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0">
            <a:extLst>
              <a:ext uri="{FF2B5EF4-FFF2-40B4-BE49-F238E27FC236}">
                <a16:creationId xmlns:a16="http://schemas.microsoft.com/office/drawing/2014/main" id="{525EC29A-9786-924D-875A-91FAF9B1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B60132F-008E-1916-9007-A47BAF6E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1" y="455613"/>
            <a:ext cx="4581288" cy="2268667"/>
          </a:xfrm>
        </p:spPr>
        <p:txBody>
          <a:bodyPr>
            <a:normAutofit/>
          </a:bodyPr>
          <a:lstStyle/>
          <a:p>
            <a:r>
              <a:rPr lang="sl-SI" err="1"/>
              <a:t>Funkcionalosti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4FA190-6D55-2347-FA92-29D1CA45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6895" y="455613"/>
            <a:ext cx="4963672" cy="22686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uporabnikov</a:t>
            </a:r>
            <a:r>
              <a:rPr lang="en-US" dirty="0"/>
              <a:t> v </a:t>
            </a:r>
            <a:r>
              <a:rPr lang="en-US" dirty="0" err="1"/>
              <a:t>organizacijah</a:t>
            </a:r>
            <a:endParaRPr lang="sl-SI" dirty="0" err="1"/>
          </a:p>
          <a:p>
            <a:r>
              <a:rPr lang="en-US" dirty="0" err="1"/>
              <a:t>Ustvarjanje</a:t>
            </a:r>
            <a:r>
              <a:rPr lang="en-US" dirty="0"/>
              <a:t> </a:t>
            </a:r>
            <a:r>
              <a:rPr lang="en-US" dirty="0" err="1"/>
              <a:t>organizacij</a:t>
            </a:r>
            <a:r>
              <a:rPr lang="en-US" dirty="0"/>
              <a:t> / </a:t>
            </a:r>
            <a:r>
              <a:rPr lang="en-US" dirty="0" err="1"/>
              <a:t>uporabnikov</a:t>
            </a:r>
            <a:endParaRPr lang="en-US"/>
          </a:p>
          <a:p>
            <a:r>
              <a:rPr lang="en-US" dirty="0" err="1"/>
              <a:t>Urejanje</a:t>
            </a:r>
            <a:r>
              <a:rPr lang="en-US" dirty="0"/>
              <a:t> </a:t>
            </a:r>
            <a:r>
              <a:rPr lang="en-US" dirty="0" err="1"/>
              <a:t>organizacij</a:t>
            </a:r>
            <a:r>
              <a:rPr lang="en-US" dirty="0"/>
              <a:t> (admin)</a:t>
            </a:r>
          </a:p>
        </p:txBody>
      </p:sp>
      <p:pic>
        <p:nvPicPr>
          <p:cNvPr id="16" name="Slika 16" descr="Slika, ki vsebuje besede besedilo&#10;&#10;Opis je samodejno ustvarjen">
            <a:extLst>
              <a:ext uri="{FF2B5EF4-FFF2-40B4-BE49-F238E27FC236}">
                <a16:creationId xmlns:a16="http://schemas.microsoft.com/office/drawing/2014/main" id="{16937761-6827-41B2-B7D7-9080CA31F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97" b="-2"/>
          <a:stretch/>
        </p:blipFill>
        <p:spPr>
          <a:xfrm>
            <a:off x="1587664" y="3085222"/>
            <a:ext cx="4955414" cy="3211811"/>
          </a:xfrm>
          <a:prstGeom prst="rect">
            <a:avLst/>
          </a:prstGeom>
        </p:spPr>
      </p:pic>
      <p:pic>
        <p:nvPicPr>
          <p:cNvPr id="17" name="Slika 17" descr="Slika, ki vsebuje besede besedilo&#10;&#10;Opis je samodejno ustvarjen">
            <a:extLst>
              <a:ext uri="{FF2B5EF4-FFF2-40B4-BE49-F238E27FC236}">
                <a16:creationId xmlns:a16="http://schemas.microsoft.com/office/drawing/2014/main" id="{D7ED7CBD-A8F2-D5FC-F84C-217C259F6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14157"/>
          <a:stretch/>
        </p:blipFill>
        <p:spPr>
          <a:xfrm>
            <a:off x="6666895" y="3085222"/>
            <a:ext cx="4955421" cy="321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0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1000E5-5B5E-93C6-D516-E21BDEB3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sl-SI" dirty="0"/>
              <a:t>Kako naprej?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D8B9F94-976A-EAB8-BBCB-F6F26F66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l-SI" dirty="0"/>
              <a:t>Uporaba </a:t>
            </a:r>
            <a:r>
              <a:rPr lang="sl-SI" dirty="0" err="1"/>
              <a:t>Liferay</a:t>
            </a:r>
            <a:r>
              <a:rPr lang="sl-SI" dirty="0"/>
              <a:t> funkcionalnosti</a:t>
            </a:r>
          </a:p>
          <a:p>
            <a:r>
              <a:rPr lang="sl-SI" dirty="0"/>
              <a:t>Ustvarjanje več plug-</a:t>
            </a:r>
            <a:r>
              <a:rPr lang="sl-SI" dirty="0" err="1"/>
              <a:t>inov</a:t>
            </a:r>
            <a:endParaRPr lang="sl-SI" dirty="0"/>
          </a:p>
          <a:p>
            <a:r>
              <a:rPr lang="sl-SI" dirty="0"/>
              <a:t>Izboljšanje podatkovne baze</a:t>
            </a:r>
          </a:p>
          <a:p>
            <a:r>
              <a:rPr lang="sl-SI" dirty="0"/>
              <a:t>Uporaba javnega strežnika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774D45E6-A473-6942-81AC-AD7E51106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25" y="750371"/>
            <a:ext cx="5199575" cy="519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1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EC1EF6-A5BF-44DB-A672-D024091B3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407" y="1375495"/>
            <a:ext cx="5106593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E02CBB-287D-4A17-B2F3-56AD2C05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9232" y="1"/>
            <a:ext cx="374276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C8BFFA5-7E4D-F720-953A-A7266176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90" y="1247140"/>
            <a:ext cx="5456242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Za zaključek...</a:t>
            </a:r>
            <a:br>
              <a:rPr lang="en-US" sz="6000"/>
            </a:br>
            <a:br>
              <a:rPr lang="en-US" sz="6000"/>
            </a:br>
            <a:r>
              <a:rPr lang="en-US" sz="6000"/>
              <a:t>...vprašanja?</a:t>
            </a:r>
          </a:p>
        </p:txBody>
      </p:sp>
    </p:spTree>
    <p:extLst>
      <p:ext uri="{BB962C8B-B14F-4D97-AF65-F5344CB8AC3E}">
        <p14:creationId xmlns:p14="http://schemas.microsoft.com/office/powerpoint/2010/main" val="297522618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412724"/>
      </a:dk2>
      <a:lt2>
        <a:srgbClr val="E7E2E8"/>
      </a:lt2>
      <a:accent1>
        <a:srgbClr val="62B447"/>
      </a:accent1>
      <a:accent2>
        <a:srgbClr val="87AE3A"/>
      </a:accent2>
      <a:accent3>
        <a:srgbClr val="ABA343"/>
      </a:accent3>
      <a:accent4>
        <a:srgbClr val="B1763B"/>
      </a:accent4>
      <a:accent5>
        <a:srgbClr val="C3564D"/>
      </a:accent5>
      <a:accent6>
        <a:srgbClr val="B13B62"/>
      </a:accent6>
      <a:hlink>
        <a:srgbClr val="BF5F3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Širokozaslonsko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6" baseType="lpstr">
      <vt:lpstr>InterweaveVTI</vt:lpstr>
      <vt:lpstr>Bintegra - reševanje problema B2B </vt:lpstr>
      <vt:lpstr>Arhitektura</vt:lpstr>
      <vt:lpstr>Funkcionalosti</vt:lpstr>
      <vt:lpstr>Kako naprej?</vt:lpstr>
      <vt:lpstr>Za zaključek...  ...vprašanja?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/>
  <cp:lastModifiedBy/>
  <cp:revision>93</cp:revision>
  <dcterms:created xsi:type="dcterms:W3CDTF">2022-06-09T09:42:05Z</dcterms:created>
  <dcterms:modified xsi:type="dcterms:W3CDTF">2022-06-09T10:13:56Z</dcterms:modified>
</cp:coreProperties>
</file>