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70" r:id="rId9"/>
    <p:sldId id="265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14E4941-F08B-4C9B-B749-5EB55751F9E7}">
          <p14:sldIdLst>
            <p14:sldId id="256"/>
            <p14:sldId id="257"/>
            <p14:sldId id="258"/>
            <p14:sldId id="260"/>
            <p14:sldId id="261"/>
            <p14:sldId id="264"/>
            <p14:sldId id="262"/>
            <p14:sldId id="270"/>
            <p14:sldId id="265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75" d="100"/>
          <a:sy n="75" d="100"/>
        </p:scale>
        <p:origin x="1902" y="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46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3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532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61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555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82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502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1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492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24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7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EA1B-E112-47F3-AEB8-30B112DAEF1C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AFFD-E1A2-47AF-96ED-0F6B9F3404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417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EAEC382-3D6C-430F-9884-C22B8929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2413" y="-449178"/>
            <a:ext cx="9003692" cy="9003692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78122-133D-4622-A3E2-598FD43B6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466" y="1782698"/>
            <a:ext cx="5993394" cy="1646302"/>
          </a:xfrm>
        </p:spPr>
        <p:txBody>
          <a:bodyPr>
            <a:normAutofit fontScale="90000"/>
          </a:bodyPr>
          <a:lstStyle/>
          <a:p>
            <a:pPr algn="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Connectivity in networks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CE82E8-4827-4800-9731-EC8A7196A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600" y="3915660"/>
            <a:ext cx="5825202" cy="2175039"/>
          </a:xfrm>
        </p:spPr>
        <p:txBody>
          <a:bodyPr>
            <a:normAutofit lnSpcReduction="10000"/>
          </a:bodyPr>
          <a:lstStyle/>
          <a:p>
            <a:pPr algn="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Benoît </a:t>
            </a:r>
            <a:r>
              <a:rPr lang="fr-CH" cap="small" dirty="0">
                <a:solidFill>
                  <a:srgbClr val="FDF6E3"/>
                </a:solidFill>
                <a:latin typeface="Palatino Linotype" panose="02040502050505030304" pitchFamily="18" charset="0"/>
              </a:rPr>
              <a:t>Richard</a:t>
            </a:r>
          </a:p>
          <a:p>
            <a:pPr algn="r"/>
            <a:endParaRPr lang="fr-CH" dirty="0">
              <a:solidFill>
                <a:srgbClr val="FDF6E3"/>
              </a:solidFill>
              <a:latin typeface="Palatino Linotype" panose="02040502050505030304" pitchFamily="18" charset="0"/>
            </a:endParaRPr>
          </a:p>
          <a:p>
            <a:pPr algn="r"/>
            <a:r>
              <a:rPr lang="fr-CH" i="1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under</a:t>
            </a:r>
            <a:r>
              <a:rPr lang="fr-CH" i="1" dirty="0">
                <a:solidFill>
                  <a:srgbClr val="FDF6E3"/>
                </a:solidFill>
                <a:latin typeface="Palatino Linotype" panose="02040502050505030304" pitchFamily="18" charset="0"/>
              </a:rPr>
              <a:t> the supervision of</a:t>
            </a:r>
          </a:p>
          <a:p>
            <a:pPr algn="r"/>
            <a:r>
              <a:rPr lang="fr-CH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Guyuan</a:t>
            </a:r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 </a:t>
            </a:r>
            <a:r>
              <a:rPr lang="fr-CH" cap="small" dirty="0">
                <a:solidFill>
                  <a:srgbClr val="FDF6E3"/>
                </a:solidFill>
                <a:latin typeface="Palatino Linotype" panose="02040502050505030304" pitchFamily="18" charset="0"/>
              </a:rPr>
              <a:t>Shi</a:t>
            </a:r>
          </a:p>
          <a:p>
            <a:pPr algn="r"/>
            <a:r>
              <a:rPr lang="fr-CH" i="1" dirty="0">
                <a:solidFill>
                  <a:srgbClr val="FDF6E3"/>
                </a:solidFill>
                <a:latin typeface="Palatino Linotype" panose="02040502050505030304" pitchFamily="18" charset="0"/>
              </a:rPr>
              <a:t>and </a:t>
            </a:r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Prof. </a:t>
            </a:r>
            <a:r>
              <a:rPr lang="fr-CH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Yi-Cheng</a:t>
            </a:r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 </a:t>
            </a:r>
            <a:r>
              <a:rPr lang="fr-CH" cap="small" dirty="0">
                <a:solidFill>
                  <a:srgbClr val="FDF6E3"/>
                </a:solidFill>
                <a:latin typeface="Palatino Linotype" panose="02040502050505030304" pitchFamily="18" charset="0"/>
              </a:rPr>
              <a:t>Zhang</a:t>
            </a:r>
            <a:endParaRPr lang="fr-CH" i="1" cap="small" dirty="0">
              <a:solidFill>
                <a:srgbClr val="FDF6E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B148945-72E0-4BD7-BE40-88A818FE5FB1}"/>
              </a:ext>
            </a:extLst>
          </p:cNvPr>
          <p:cNvSpPr txBox="1">
            <a:spLocks/>
          </p:cNvSpPr>
          <p:nvPr/>
        </p:nvSpPr>
        <p:spPr>
          <a:xfrm>
            <a:off x="1659399" y="695178"/>
            <a:ext cx="5825202" cy="217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cap="small" dirty="0">
                <a:solidFill>
                  <a:srgbClr val="FDF6E3"/>
                </a:solidFill>
                <a:latin typeface="Palatino Linotype" panose="02040502050505030304" pitchFamily="18" charset="0"/>
              </a:rPr>
              <a:t>Master </a:t>
            </a:r>
            <a:r>
              <a:rPr lang="fr-CH" cap="small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thesis</a:t>
            </a:r>
            <a:r>
              <a:rPr lang="fr-CH" cap="small" dirty="0">
                <a:solidFill>
                  <a:srgbClr val="FDF6E3"/>
                </a:solidFill>
                <a:latin typeface="Palatino Linotype" panose="02040502050505030304" pitchFamily="18" charset="0"/>
              </a:rPr>
              <a:t> </a:t>
            </a:r>
            <a:r>
              <a:rPr lang="fr-CH" cap="small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presentation</a:t>
            </a:r>
            <a:endParaRPr lang="fr-CH" i="1" cap="small" dirty="0">
              <a:solidFill>
                <a:srgbClr val="FDF6E3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26BA87-6315-46A2-86B0-AF223D3548F5}"/>
              </a:ext>
            </a:extLst>
          </p:cNvPr>
          <p:cNvCxnSpPr>
            <a:cxnSpLocks/>
          </p:cNvCxnSpPr>
          <p:nvPr/>
        </p:nvCxnSpPr>
        <p:spPr>
          <a:xfrm flipH="1">
            <a:off x="5720034" y="4670352"/>
            <a:ext cx="1862139" cy="746423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398CB9-7E2B-4665-BA42-3FAD8B02855B}"/>
              </a:ext>
            </a:extLst>
          </p:cNvPr>
          <p:cNvCxnSpPr>
            <a:cxnSpLocks/>
          </p:cNvCxnSpPr>
          <p:nvPr/>
        </p:nvCxnSpPr>
        <p:spPr>
          <a:xfrm flipH="1" flipV="1">
            <a:off x="2505347" y="2848238"/>
            <a:ext cx="447675" cy="238729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4FB4DC-DE5A-486F-940C-A1B75935BF89}"/>
              </a:ext>
            </a:extLst>
          </p:cNvPr>
          <p:cNvCxnSpPr>
            <a:cxnSpLocks/>
          </p:cNvCxnSpPr>
          <p:nvPr/>
        </p:nvCxnSpPr>
        <p:spPr>
          <a:xfrm flipH="1">
            <a:off x="2953022" y="4142036"/>
            <a:ext cx="1509441" cy="1082063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91AE61-D7FE-4492-BA90-00CC99A1FCBB}"/>
              </a:ext>
            </a:extLst>
          </p:cNvPr>
          <p:cNvCxnSpPr>
            <a:cxnSpLocks/>
          </p:cNvCxnSpPr>
          <p:nvPr/>
        </p:nvCxnSpPr>
        <p:spPr>
          <a:xfrm flipH="1" flipV="1">
            <a:off x="4409574" y="1922995"/>
            <a:ext cx="2686823" cy="74489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3817616-733F-491F-BBE5-4D23A07779D8}"/>
              </a:ext>
            </a:extLst>
          </p:cNvPr>
          <p:cNvCxnSpPr>
            <a:cxnSpLocks/>
          </p:cNvCxnSpPr>
          <p:nvPr/>
        </p:nvCxnSpPr>
        <p:spPr>
          <a:xfrm flipH="1">
            <a:off x="2518581" y="1945960"/>
            <a:ext cx="1879795" cy="92458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96C5507-12CC-48EA-970F-28A1868A806D}"/>
              </a:ext>
            </a:extLst>
          </p:cNvPr>
          <p:cNvCxnSpPr>
            <a:cxnSpLocks/>
          </p:cNvCxnSpPr>
          <p:nvPr/>
        </p:nvCxnSpPr>
        <p:spPr>
          <a:xfrm flipH="1" flipV="1">
            <a:off x="4389089" y="1945961"/>
            <a:ext cx="84499" cy="219607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5753FC-B59B-4CD5-8633-DDB170E9956E}"/>
              </a:ext>
            </a:extLst>
          </p:cNvPr>
          <p:cNvCxnSpPr>
            <a:cxnSpLocks/>
          </p:cNvCxnSpPr>
          <p:nvPr/>
        </p:nvCxnSpPr>
        <p:spPr>
          <a:xfrm flipH="1" flipV="1">
            <a:off x="2507456" y="2849134"/>
            <a:ext cx="1955007" cy="128471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82935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831A1-AE49-44AE-B897-3357C10A7E05}"/>
              </a:ext>
            </a:extLst>
          </p:cNvPr>
          <p:cNvCxnSpPr>
            <a:cxnSpLocks/>
          </p:cNvCxnSpPr>
          <p:nvPr/>
        </p:nvCxnSpPr>
        <p:spPr>
          <a:xfrm flipH="1">
            <a:off x="2543166" y="2632075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A2DBFAB-2B26-4964-AD06-5AA026D69AB1}"/>
              </a:ext>
            </a:extLst>
          </p:cNvPr>
          <p:cNvCxnSpPr>
            <a:cxnSpLocks/>
          </p:cNvCxnSpPr>
          <p:nvPr/>
        </p:nvCxnSpPr>
        <p:spPr>
          <a:xfrm flipH="1">
            <a:off x="3937992" y="1945959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344AA6-EABA-4EB1-B056-DEEC9B7551ED}"/>
              </a:ext>
            </a:extLst>
          </p:cNvPr>
          <p:cNvCxnSpPr>
            <a:cxnSpLocks/>
          </p:cNvCxnSpPr>
          <p:nvPr/>
        </p:nvCxnSpPr>
        <p:spPr>
          <a:xfrm>
            <a:off x="4398376" y="1972411"/>
            <a:ext cx="11125" cy="45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31E972-695C-4B2A-B3F1-CBEBED97215B}"/>
              </a:ext>
            </a:extLst>
          </p:cNvPr>
          <p:cNvCxnSpPr>
            <a:cxnSpLocks/>
          </p:cNvCxnSpPr>
          <p:nvPr/>
        </p:nvCxnSpPr>
        <p:spPr>
          <a:xfrm>
            <a:off x="4458756" y="3588544"/>
            <a:ext cx="3707" cy="46390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A86A65C-950F-474D-894B-2DD9168A3F11}"/>
              </a:ext>
            </a:extLst>
          </p:cNvPr>
          <p:cNvCxnSpPr>
            <a:cxnSpLocks/>
          </p:cNvCxnSpPr>
          <p:nvPr/>
        </p:nvCxnSpPr>
        <p:spPr>
          <a:xfrm>
            <a:off x="4039381" y="3856678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37BC4C-DF15-4484-B217-61979ED86BDD}"/>
              </a:ext>
            </a:extLst>
          </p:cNvPr>
          <p:cNvCxnSpPr>
            <a:cxnSpLocks/>
          </p:cNvCxnSpPr>
          <p:nvPr/>
        </p:nvCxnSpPr>
        <p:spPr>
          <a:xfrm>
            <a:off x="2602483" y="2902631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C03B49-3823-4EFA-BB32-B49383EA3C6B}"/>
              </a:ext>
            </a:extLst>
          </p:cNvPr>
          <p:cNvCxnSpPr>
            <a:cxnSpLocks/>
          </p:cNvCxnSpPr>
          <p:nvPr/>
        </p:nvCxnSpPr>
        <p:spPr>
          <a:xfrm>
            <a:off x="2519885" y="2891532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358924-98BF-4850-81DD-166DF4670400}"/>
              </a:ext>
            </a:extLst>
          </p:cNvPr>
          <p:cNvCxnSpPr>
            <a:cxnSpLocks/>
          </p:cNvCxnSpPr>
          <p:nvPr/>
        </p:nvCxnSpPr>
        <p:spPr>
          <a:xfrm>
            <a:off x="2855972" y="4744145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82ED96-1067-4D9F-8D72-60C7700B61A2}"/>
              </a:ext>
            </a:extLst>
          </p:cNvPr>
          <p:cNvCxnSpPr>
            <a:cxnSpLocks/>
          </p:cNvCxnSpPr>
          <p:nvPr/>
        </p:nvCxnSpPr>
        <p:spPr>
          <a:xfrm flipH="1">
            <a:off x="3021712" y="4933389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DBCC80-BCA6-4F19-9B60-29BDE18DDEA4}"/>
              </a:ext>
            </a:extLst>
          </p:cNvPr>
          <p:cNvCxnSpPr>
            <a:cxnSpLocks/>
          </p:cNvCxnSpPr>
          <p:nvPr/>
        </p:nvCxnSpPr>
        <p:spPr>
          <a:xfrm flipH="1">
            <a:off x="4045924" y="4194206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769746-35F6-4AC8-9B20-F80561367BBF}"/>
              </a:ext>
            </a:extLst>
          </p:cNvPr>
          <p:cNvCxnSpPr>
            <a:cxnSpLocks/>
          </p:cNvCxnSpPr>
          <p:nvPr/>
        </p:nvCxnSpPr>
        <p:spPr>
          <a:xfrm flipH="1" flipV="1">
            <a:off x="4507727" y="1945959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6301AC9-B174-4869-A7E5-CDC1D5B0B972}"/>
              </a:ext>
            </a:extLst>
          </p:cNvPr>
          <p:cNvCxnSpPr>
            <a:cxnSpLocks/>
          </p:cNvCxnSpPr>
          <p:nvPr/>
        </p:nvCxnSpPr>
        <p:spPr>
          <a:xfrm flipH="1" flipV="1">
            <a:off x="6571477" y="2530437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4662544-59BE-4F99-AE00-0880381279FD}"/>
              </a:ext>
            </a:extLst>
          </p:cNvPr>
          <p:cNvCxnSpPr>
            <a:cxnSpLocks/>
          </p:cNvCxnSpPr>
          <p:nvPr/>
        </p:nvCxnSpPr>
        <p:spPr>
          <a:xfrm flipH="1">
            <a:off x="7127875" y="4670353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E7D7F57-B801-45A9-881A-E8F781F14830}"/>
              </a:ext>
            </a:extLst>
          </p:cNvPr>
          <p:cNvCxnSpPr>
            <a:cxnSpLocks/>
          </p:cNvCxnSpPr>
          <p:nvPr/>
        </p:nvCxnSpPr>
        <p:spPr>
          <a:xfrm flipH="1">
            <a:off x="5674132" y="5250431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26BA87-6315-46A2-86B0-AF223D3548F5}"/>
              </a:ext>
            </a:extLst>
          </p:cNvPr>
          <p:cNvCxnSpPr>
            <a:cxnSpLocks/>
          </p:cNvCxnSpPr>
          <p:nvPr/>
        </p:nvCxnSpPr>
        <p:spPr>
          <a:xfrm flipH="1">
            <a:off x="5720034" y="4670352"/>
            <a:ext cx="1862139" cy="7464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398CB9-7E2B-4665-BA42-3FAD8B02855B}"/>
              </a:ext>
            </a:extLst>
          </p:cNvPr>
          <p:cNvCxnSpPr>
            <a:cxnSpLocks/>
          </p:cNvCxnSpPr>
          <p:nvPr/>
        </p:nvCxnSpPr>
        <p:spPr>
          <a:xfrm flipH="1" flipV="1">
            <a:off x="2505347" y="2848238"/>
            <a:ext cx="447675" cy="23872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4FB4DC-DE5A-486F-940C-A1B75935BF89}"/>
              </a:ext>
            </a:extLst>
          </p:cNvPr>
          <p:cNvCxnSpPr>
            <a:cxnSpLocks/>
          </p:cNvCxnSpPr>
          <p:nvPr/>
        </p:nvCxnSpPr>
        <p:spPr>
          <a:xfrm flipH="1">
            <a:off x="2953022" y="4142036"/>
            <a:ext cx="1509441" cy="108206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91AE61-D7FE-4492-BA90-00CC99A1FCBB}"/>
              </a:ext>
            </a:extLst>
          </p:cNvPr>
          <p:cNvCxnSpPr>
            <a:cxnSpLocks/>
          </p:cNvCxnSpPr>
          <p:nvPr/>
        </p:nvCxnSpPr>
        <p:spPr>
          <a:xfrm flipH="1" flipV="1">
            <a:off x="4409574" y="1922995"/>
            <a:ext cx="2686823" cy="74489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3817616-733F-491F-BBE5-4D23A07779D8}"/>
              </a:ext>
            </a:extLst>
          </p:cNvPr>
          <p:cNvCxnSpPr>
            <a:cxnSpLocks/>
          </p:cNvCxnSpPr>
          <p:nvPr/>
        </p:nvCxnSpPr>
        <p:spPr>
          <a:xfrm flipH="1">
            <a:off x="2518581" y="1945960"/>
            <a:ext cx="1879795" cy="92458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96C5507-12CC-48EA-970F-28A1868A806D}"/>
              </a:ext>
            </a:extLst>
          </p:cNvPr>
          <p:cNvCxnSpPr>
            <a:cxnSpLocks/>
          </p:cNvCxnSpPr>
          <p:nvPr/>
        </p:nvCxnSpPr>
        <p:spPr>
          <a:xfrm flipH="1" flipV="1">
            <a:off x="4389089" y="1945961"/>
            <a:ext cx="84499" cy="2196075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5753FC-B59B-4CD5-8633-DDB170E9956E}"/>
              </a:ext>
            </a:extLst>
          </p:cNvPr>
          <p:cNvCxnSpPr>
            <a:cxnSpLocks/>
          </p:cNvCxnSpPr>
          <p:nvPr/>
        </p:nvCxnSpPr>
        <p:spPr>
          <a:xfrm flipH="1" flipV="1">
            <a:off x="2507456" y="2849134"/>
            <a:ext cx="1955007" cy="12847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324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831A1-AE49-44AE-B897-3357C10A7E05}"/>
              </a:ext>
            </a:extLst>
          </p:cNvPr>
          <p:cNvCxnSpPr>
            <a:cxnSpLocks/>
          </p:cNvCxnSpPr>
          <p:nvPr/>
        </p:nvCxnSpPr>
        <p:spPr>
          <a:xfrm flipH="1">
            <a:off x="2543166" y="2632075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A2DBFAB-2B26-4964-AD06-5AA026D69AB1}"/>
              </a:ext>
            </a:extLst>
          </p:cNvPr>
          <p:cNvCxnSpPr>
            <a:cxnSpLocks/>
          </p:cNvCxnSpPr>
          <p:nvPr/>
        </p:nvCxnSpPr>
        <p:spPr>
          <a:xfrm flipH="1">
            <a:off x="3937992" y="1945959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344AA6-EABA-4EB1-B056-DEEC9B7551ED}"/>
              </a:ext>
            </a:extLst>
          </p:cNvPr>
          <p:cNvCxnSpPr>
            <a:cxnSpLocks/>
          </p:cNvCxnSpPr>
          <p:nvPr/>
        </p:nvCxnSpPr>
        <p:spPr>
          <a:xfrm>
            <a:off x="4398376" y="1972411"/>
            <a:ext cx="11125" cy="45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31E972-695C-4B2A-B3F1-CBEBED97215B}"/>
              </a:ext>
            </a:extLst>
          </p:cNvPr>
          <p:cNvCxnSpPr>
            <a:cxnSpLocks/>
          </p:cNvCxnSpPr>
          <p:nvPr/>
        </p:nvCxnSpPr>
        <p:spPr>
          <a:xfrm>
            <a:off x="4458756" y="3588544"/>
            <a:ext cx="3707" cy="46390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A86A65C-950F-474D-894B-2DD9168A3F11}"/>
              </a:ext>
            </a:extLst>
          </p:cNvPr>
          <p:cNvCxnSpPr>
            <a:cxnSpLocks/>
          </p:cNvCxnSpPr>
          <p:nvPr/>
        </p:nvCxnSpPr>
        <p:spPr>
          <a:xfrm>
            <a:off x="4039381" y="3856678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37BC4C-DF15-4484-B217-61979ED86BDD}"/>
              </a:ext>
            </a:extLst>
          </p:cNvPr>
          <p:cNvCxnSpPr>
            <a:cxnSpLocks/>
          </p:cNvCxnSpPr>
          <p:nvPr/>
        </p:nvCxnSpPr>
        <p:spPr>
          <a:xfrm>
            <a:off x="2602483" y="2902631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C03B49-3823-4EFA-BB32-B49383EA3C6B}"/>
              </a:ext>
            </a:extLst>
          </p:cNvPr>
          <p:cNvCxnSpPr>
            <a:cxnSpLocks/>
          </p:cNvCxnSpPr>
          <p:nvPr/>
        </p:nvCxnSpPr>
        <p:spPr>
          <a:xfrm>
            <a:off x="2519885" y="2891532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358924-98BF-4850-81DD-166DF4670400}"/>
              </a:ext>
            </a:extLst>
          </p:cNvPr>
          <p:cNvCxnSpPr>
            <a:cxnSpLocks/>
          </p:cNvCxnSpPr>
          <p:nvPr/>
        </p:nvCxnSpPr>
        <p:spPr>
          <a:xfrm>
            <a:off x="2855972" y="4744145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82ED96-1067-4D9F-8D72-60C7700B61A2}"/>
              </a:ext>
            </a:extLst>
          </p:cNvPr>
          <p:cNvCxnSpPr>
            <a:cxnSpLocks/>
          </p:cNvCxnSpPr>
          <p:nvPr/>
        </p:nvCxnSpPr>
        <p:spPr>
          <a:xfrm flipH="1">
            <a:off x="3021712" y="4933389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DBCC80-BCA6-4F19-9B60-29BDE18DDEA4}"/>
              </a:ext>
            </a:extLst>
          </p:cNvPr>
          <p:cNvCxnSpPr>
            <a:cxnSpLocks/>
          </p:cNvCxnSpPr>
          <p:nvPr/>
        </p:nvCxnSpPr>
        <p:spPr>
          <a:xfrm flipH="1">
            <a:off x="4045924" y="4194206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769746-35F6-4AC8-9B20-F80561367BBF}"/>
              </a:ext>
            </a:extLst>
          </p:cNvPr>
          <p:cNvCxnSpPr>
            <a:cxnSpLocks/>
          </p:cNvCxnSpPr>
          <p:nvPr/>
        </p:nvCxnSpPr>
        <p:spPr>
          <a:xfrm flipH="1" flipV="1">
            <a:off x="4507727" y="1945959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6301AC9-B174-4869-A7E5-CDC1D5B0B972}"/>
              </a:ext>
            </a:extLst>
          </p:cNvPr>
          <p:cNvCxnSpPr>
            <a:cxnSpLocks/>
          </p:cNvCxnSpPr>
          <p:nvPr/>
        </p:nvCxnSpPr>
        <p:spPr>
          <a:xfrm flipH="1" flipV="1">
            <a:off x="6571477" y="2530437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4662544-59BE-4F99-AE00-0880381279FD}"/>
              </a:ext>
            </a:extLst>
          </p:cNvPr>
          <p:cNvCxnSpPr>
            <a:cxnSpLocks/>
          </p:cNvCxnSpPr>
          <p:nvPr/>
        </p:nvCxnSpPr>
        <p:spPr>
          <a:xfrm flipH="1">
            <a:off x="7127875" y="4670353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E7D7F57-B801-45A9-881A-E8F781F14830}"/>
              </a:ext>
            </a:extLst>
          </p:cNvPr>
          <p:cNvCxnSpPr>
            <a:cxnSpLocks/>
          </p:cNvCxnSpPr>
          <p:nvPr/>
        </p:nvCxnSpPr>
        <p:spPr>
          <a:xfrm flipH="1">
            <a:off x="5674132" y="5250431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26BA87-6315-46A2-86B0-AF223D3548F5}"/>
              </a:ext>
            </a:extLst>
          </p:cNvPr>
          <p:cNvCxnSpPr>
            <a:cxnSpLocks/>
          </p:cNvCxnSpPr>
          <p:nvPr/>
        </p:nvCxnSpPr>
        <p:spPr>
          <a:xfrm flipH="1">
            <a:off x="5720034" y="4670352"/>
            <a:ext cx="1862139" cy="7464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398CB9-7E2B-4665-BA42-3FAD8B02855B}"/>
              </a:ext>
            </a:extLst>
          </p:cNvPr>
          <p:cNvCxnSpPr>
            <a:cxnSpLocks/>
          </p:cNvCxnSpPr>
          <p:nvPr/>
        </p:nvCxnSpPr>
        <p:spPr>
          <a:xfrm flipH="1" flipV="1">
            <a:off x="2505347" y="2848238"/>
            <a:ext cx="447675" cy="23872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4FB4DC-DE5A-486F-940C-A1B75935BF89}"/>
              </a:ext>
            </a:extLst>
          </p:cNvPr>
          <p:cNvCxnSpPr>
            <a:cxnSpLocks/>
          </p:cNvCxnSpPr>
          <p:nvPr/>
        </p:nvCxnSpPr>
        <p:spPr>
          <a:xfrm flipH="1">
            <a:off x="2953022" y="4142036"/>
            <a:ext cx="1509441" cy="108206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91AE61-D7FE-4492-BA90-00CC99A1FCBB}"/>
              </a:ext>
            </a:extLst>
          </p:cNvPr>
          <p:cNvCxnSpPr>
            <a:cxnSpLocks/>
          </p:cNvCxnSpPr>
          <p:nvPr/>
        </p:nvCxnSpPr>
        <p:spPr>
          <a:xfrm flipH="1" flipV="1">
            <a:off x="4409574" y="1922995"/>
            <a:ext cx="2686823" cy="74489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3817616-733F-491F-BBE5-4D23A07779D8}"/>
              </a:ext>
            </a:extLst>
          </p:cNvPr>
          <p:cNvCxnSpPr>
            <a:cxnSpLocks/>
          </p:cNvCxnSpPr>
          <p:nvPr/>
        </p:nvCxnSpPr>
        <p:spPr>
          <a:xfrm flipH="1">
            <a:off x="2518581" y="1945960"/>
            <a:ext cx="1879795" cy="92458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96C5507-12CC-48EA-970F-28A1868A806D}"/>
              </a:ext>
            </a:extLst>
          </p:cNvPr>
          <p:cNvCxnSpPr>
            <a:cxnSpLocks/>
          </p:cNvCxnSpPr>
          <p:nvPr/>
        </p:nvCxnSpPr>
        <p:spPr>
          <a:xfrm flipH="1" flipV="1">
            <a:off x="4389089" y="1945961"/>
            <a:ext cx="84499" cy="2196075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5753FC-B59B-4CD5-8633-DDB170E9956E}"/>
              </a:ext>
            </a:extLst>
          </p:cNvPr>
          <p:cNvCxnSpPr>
            <a:cxnSpLocks/>
          </p:cNvCxnSpPr>
          <p:nvPr/>
        </p:nvCxnSpPr>
        <p:spPr>
          <a:xfrm flipH="1" flipV="1">
            <a:off x="2507456" y="2849134"/>
            <a:ext cx="1955007" cy="12847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sp>
        <p:nvSpPr>
          <p:cNvPr id="47" name="Sous-titre 2">
            <a:extLst>
              <a:ext uri="{FF2B5EF4-FFF2-40B4-BE49-F238E27FC236}">
                <a16:creationId xmlns:a16="http://schemas.microsoft.com/office/drawing/2014/main" id="{61DD5712-BCB8-4EA6-A122-468E87C451A1}"/>
              </a:ext>
            </a:extLst>
          </p:cNvPr>
          <p:cNvSpPr txBox="1">
            <a:spLocks/>
          </p:cNvSpPr>
          <p:nvPr/>
        </p:nvSpPr>
        <p:spPr>
          <a:xfrm>
            <a:off x="1949791" y="2230210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8" name="Sous-titre 2">
            <a:extLst>
              <a:ext uri="{FF2B5EF4-FFF2-40B4-BE49-F238E27FC236}">
                <a16:creationId xmlns:a16="http://schemas.microsoft.com/office/drawing/2014/main" id="{AB1FAE22-8CF3-46F8-873E-DF58C4B378EC}"/>
              </a:ext>
            </a:extLst>
          </p:cNvPr>
          <p:cNvSpPr txBox="1">
            <a:spLocks/>
          </p:cNvSpPr>
          <p:nvPr/>
        </p:nvSpPr>
        <p:spPr>
          <a:xfrm>
            <a:off x="4094238" y="1242588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9" name="Sous-titre 2">
            <a:extLst>
              <a:ext uri="{FF2B5EF4-FFF2-40B4-BE49-F238E27FC236}">
                <a16:creationId xmlns:a16="http://schemas.microsoft.com/office/drawing/2014/main" id="{5AC5975E-2610-4452-A470-C0F47632AAC7}"/>
              </a:ext>
            </a:extLst>
          </p:cNvPr>
          <p:cNvSpPr txBox="1">
            <a:spLocks/>
          </p:cNvSpPr>
          <p:nvPr/>
        </p:nvSpPr>
        <p:spPr>
          <a:xfrm>
            <a:off x="4508062" y="4197138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0" name="Sous-titre 2">
            <a:extLst>
              <a:ext uri="{FF2B5EF4-FFF2-40B4-BE49-F238E27FC236}">
                <a16:creationId xmlns:a16="http://schemas.microsoft.com/office/drawing/2014/main" id="{764E672B-7DFC-43EC-957A-077D1B3B249B}"/>
              </a:ext>
            </a:extLst>
          </p:cNvPr>
          <p:cNvSpPr txBox="1">
            <a:spLocks/>
          </p:cNvSpPr>
          <p:nvPr/>
        </p:nvSpPr>
        <p:spPr>
          <a:xfrm>
            <a:off x="2624326" y="5545664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51" name="Sous-titre 2">
            <a:extLst>
              <a:ext uri="{FF2B5EF4-FFF2-40B4-BE49-F238E27FC236}">
                <a16:creationId xmlns:a16="http://schemas.microsoft.com/office/drawing/2014/main" id="{56F511B2-2F66-4760-95B2-76F68C24086F}"/>
              </a:ext>
            </a:extLst>
          </p:cNvPr>
          <p:cNvSpPr txBox="1">
            <a:spLocks/>
          </p:cNvSpPr>
          <p:nvPr/>
        </p:nvSpPr>
        <p:spPr>
          <a:xfrm>
            <a:off x="4932260" y="5341054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A01052AB-4859-4EFA-8D66-652DA5D314B6}"/>
              </a:ext>
            </a:extLst>
          </p:cNvPr>
          <p:cNvSpPr txBox="1">
            <a:spLocks/>
          </p:cNvSpPr>
          <p:nvPr/>
        </p:nvSpPr>
        <p:spPr>
          <a:xfrm>
            <a:off x="7699369" y="4267665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3" name="Sous-titre 2">
            <a:extLst>
              <a:ext uri="{FF2B5EF4-FFF2-40B4-BE49-F238E27FC236}">
                <a16:creationId xmlns:a16="http://schemas.microsoft.com/office/drawing/2014/main" id="{BD669560-BD47-4A40-8A51-96A9CF5547C2}"/>
              </a:ext>
            </a:extLst>
          </p:cNvPr>
          <p:cNvSpPr txBox="1">
            <a:spLocks/>
          </p:cNvSpPr>
          <p:nvPr/>
        </p:nvSpPr>
        <p:spPr>
          <a:xfrm>
            <a:off x="7194209" y="2599161"/>
            <a:ext cx="674199" cy="58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0" name="Sous-titre 2">
            <a:extLst>
              <a:ext uri="{FF2B5EF4-FFF2-40B4-BE49-F238E27FC236}">
                <a16:creationId xmlns:a16="http://schemas.microsoft.com/office/drawing/2014/main" id="{562E625C-E3DA-4315-8AB9-111B14A74215}"/>
              </a:ext>
            </a:extLst>
          </p:cNvPr>
          <p:cNvSpPr txBox="1">
            <a:spLocks/>
          </p:cNvSpPr>
          <p:nvPr/>
        </p:nvSpPr>
        <p:spPr>
          <a:xfrm>
            <a:off x="-87125" y="5793658"/>
            <a:ext cx="2464566" cy="92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Degree sequence</a:t>
            </a:r>
          </a:p>
        </p:txBody>
      </p:sp>
    </p:spTree>
    <p:extLst>
      <p:ext uri="{BB962C8B-B14F-4D97-AF65-F5344CB8AC3E}">
        <p14:creationId xmlns:p14="http://schemas.microsoft.com/office/powerpoint/2010/main" val="11197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831A1-AE49-44AE-B897-3357C10A7E05}"/>
              </a:ext>
            </a:extLst>
          </p:cNvPr>
          <p:cNvCxnSpPr>
            <a:cxnSpLocks/>
          </p:cNvCxnSpPr>
          <p:nvPr/>
        </p:nvCxnSpPr>
        <p:spPr>
          <a:xfrm flipH="1">
            <a:off x="2543166" y="2632075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A2DBFAB-2B26-4964-AD06-5AA026D69AB1}"/>
              </a:ext>
            </a:extLst>
          </p:cNvPr>
          <p:cNvCxnSpPr>
            <a:cxnSpLocks/>
          </p:cNvCxnSpPr>
          <p:nvPr/>
        </p:nvCxnSpPr>
        <p:spPr>
          <a:xfrm flipH="1">
            <a:off x="3937992" y="1945959"/>
            <a:ext cx="460384" cy="22351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344AA6-EABA-4EB1-B056-DEEC9B7551ED}"/>
              </a:ext>
            </a:extLst>
          </p:cNvPr>
          <p:cNvCxnSpPr>
            <a:cxnSpLocks/>
          </p:cNvCxnSpPr>
          <p:nvPr/>
        </p:nvCxnSpPr>
        <p:spPr>
          <a:xfrm>
            <a:off x="4398376" y="1972411"/>
            <a:ext cx="11125" cy="45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31E972-695C-4B2A-B3F1-CBEBED97215B}"/>
              </a:ext>
            </a:extLst>
          </p:cNvPr>
          <p:cNvCxnSpPr>
            <a:cxnSpLocks/>
          </p:cNvCxnSpPr>
          <p:nvPr/>
        </p:nvCxnSpPr>
        <p:spPr>
          <a:xfrm>
            <a:off x="4458756" y="3588544"/>
            <a:ext cx="3707" cy="46390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A86A65C-950F-474D-894B-2DD9168A3F11}"/>
              </a:ext>
            </a:extLst>
          </p:cNvPr>
          <p:cNvCxnSpPr>
            <a:cxnSpLocks/>
          </p:cNvCxnSpPr>
          <p:nvPr/>
        </p:nvCxnSpPr>
        <p:spPr>
          <a:xfrm>
            <a:off x="4039381" y="3856678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37BC4C-DF15-4484-B217-61979ED86BDD}"/>
              </a:ext>
            </a:extLst>
          </p:cNvPr>
          <p:cNvCxnSpPr>
            <a:cxnSpLocks/>
          </p:cNvCxnSpPr>
          <p:nvPr/>
        </p:nvCxnSpPr>
        <p:spPr>
          <a:xfrm>
            <a:off x="2602483" y="2902631"/>
            <a:ext cx="338583" cy="2354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C03B49-3823-4EFA-BB32-B49383EA3C6B}"/>
              </a:ext>
            </a:extLst>
          </p:cNvPr>
          <p:cNvCxnSpPr>
            <a:cxnSpLocks/>
          </p:cNvCxnSpPr>
          <p:nvPr/>
        </p:nvCxnSpPr>
        <p:spPr>
          <a:xfrm>
            <a:off x="2519885" y="2891532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358924-98BF-4850-81DD-166DF4670400}"/>
              </a:ext>
            </a:extLst>
          </p:cNvPr>
          <p:cNvCxnSpPr>
            <a:cxnSpLocks/>
          </p:cNvCxnSpPr>
          <p:nvPr/>
        </p:nvCxnSpPr>
        <p:spPr>
          <a:xfrm>
            <a:off x="2855972" y="4744145"/>
            <a:ext cx="81543" cy="46021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82ED96-1067-4D9F-8D72-60C7700B61A2}"/>
              </a:ext>
            </a:extLst>
          </p:cNvPr>
          <p:cNvCxnSpPr>
            <a:cxnSpLocks/>
          </p:cNvCxnSpPr>
          <p:nvPr/>
        </p:nvCxnSpPr>
        <p:spPr>
          <a:xfrm flipH="1">
            <a:off x="3021712" y="4933389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DBCC80-BCA6-4F19-9B60-29BDE18DDEA4}"/>
              </a:ext>
            </a:extLst>
          </p:cNvPr>
          <p:cNvCxnSpPr>
            <a:cxnSpLocks/>
          </p:cNvCxnSpPr>
          <p:nvPr/>
        </p:nvCxnSpPr>
        <p:spPr>
          <a:xfrm flipH="1">
            <a:off x="4045924" y="4194206"/>
            <a:ext cx="335118" cy="24178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769746-35F6-4AC8-9B20-F80561367BBF}"/>
              </a:ext>
            </a:extLst>
          </p:cNvPr>
          <p:cNvCxnSpPr>
            <a:cxnSpLocks/>
          </p:cNvCxnSpPr>
          <p:nvPr/>
        </p:nvCxnSpPr>
        <p:spPr>
          <a:xfrm flipH="1" flipV="1">
            <a:off x="4507727" y="1945959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6301AC9-B174-4869-A7E5-CDC1D5B0B972}"/>
              </a:ext>
            </a:extLst>
          </p:cNvPr>
          <p:cNvCxnSpPr>
            <a:cxnSpLocks/>
          </p:cNvCxnSpPr>
          <p:nvPr/>
        </p:nvCxnSpPr>
        <p:spPr>
          <a:xfrm flipH="1" flipV="1">
            <a:off x="6571477" y="2530437"/>
            <a:ext cx="487711" cy="1374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4662544-59BE-4F99-AE00-0880381279FD}"/>
              </a:ext>
            </a:extLst>
          </p:cNvPr>
          <p:cNvCxnSpPr>
            <a:cxnSpLocks/>
          </p:cNvCxnSpPr>
          <p:nvPr/>
        </p:nvCxnSpPr>
        <p:spPr>
          <a:xfrm flipH="1">
            <a:off x="7127875" y="4670353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E7D7F57-B801-45A9-881A-E8F781F14830}"/>
              </a:ext>
            </a:extLst>
          </p:cNvPr>
          <p:cNvCxnSpPr>
            <a:cxnSpLocks/>
          </p:cNvCxnSpPr>
          <p:nvPr/>
        </p:nvCxnSpPr>
        <p:spPr>
          <a:xfrm flipH="1">
            <a:off x="5674132" y="5250431"/>
            <a:ext cx="454298" cy="1812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sp>
        <p:nvSpPr>
          <p:cNvPr id="43" name="Sous-titre 2">
            <a:extLst>
              <a:ext uri="{FF2B5EF4-FFF2-40B4-BE49-F238E27FC236}">
                <a16:creationId xmlns:a16="http://schemas.microsoft.com/office/drawing/2014/main" id="{A6739D62-A2CD-4F05-A221-F96C6BE7C7BD}"/>
              </a:ext>
            </a:extLst>
          </p:cNvPr>
          <p:cNvSpPr txBox="1">
            <a:spLocks/>
          </p:cNvSpPr>
          <p:nvPr/>
        </p:nvSpPr>
        <p:spPr>
          <a:xfrm>
            <a:off x="-87125" y="5793658"/>
            <a:ext cx="2464566" cy="92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Degree sequence</a:t>
            </a:r>
          </a:p>
        </p:txBody>
      </p:sp>
    </p:spTree>
    <p:extLst>
      <p:ext uri="{BB962C8B-B14F-4D97-AF65-F5344CB8AC3E}">
        <p14:creationId xmlns:p14="http://schemas.microsoft.com/office/powerpoint/2010/main" val="8079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831A1-AE49-44AE-B897-3357C10A7E05}"/>
              </a:ext>
            </a:extLst>
          </p:cNvPr>
          <p:cNvCxnSpPr>
            <a:cxnSpLocks/>
          </p:cNvCxnSpPr>
          <p:nvPr/>
        </p:nvCxnSpPr>
        <p:spPr>
          <a:xfrm flipH="1">
            <a:off x="2543166" y="2369820"/>
            <a:ext cx="1000134" cy="48577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A2DBFAB-2B26-4964-AD06-5AA026D69AB1}"/>
              </a:ext>
            </a:extLst>
          </p:cNvPr>
          <p:cNvCxnSpPr>
            <a:cxnSpLocks/>
          </p:cNvCxnSpPr>
          <p:nvPr/>
        </p:nvCxnSpPr>
        <p:spPr>
          <a:xfrm flipH="1">
            <a:off x="3543300" y="1945959"/>
            <a:ext cx="855076" cy="42386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344AA6-EABA-4EB1-B056-DEEC9B7551ED}"/>
              </a:ext>
            </a:extLst>
          </p:cNvPr>
          <p:cNvCxnSpPr>
            <a:cxnSpLocks/>
          </p:cNvCxnSpPr>
          <p:nvPr/>
        </p:nvCxnSpPr>
        <p:spPr>
          <a:xfrm>
            <a:off x="4398376" y="1972411"/>
            <a:ext cx="623204" cy="145658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31E972-695C-4B2A-B3F1-CBEBED97215B}"/>
              </a:ext>
            </a:extLst>
          </p:cNvPr>
          <p:cNvCxnSpPr>
            <a:cxnSpLocks/>
          </p:cNvCxnSpPr>
          <p:nvPr/>
        </p:nvCxnSpPr>
        <p:spPr>
          <a:xfrm flipH="1" flipV="1">
            <a:off x="4507728" y="4190114"/>
            <a:ext cx="1854972" cy="480242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A86A65C-950F-474D-894B-2DD9168A3F11}"/>
              </a:ext>
            </a:extLst>
          </p:cNvPr>
          <p:cNvCxnSpPr>
            <a:cxnSpLocks/>
          </p:cNvCxnSpPr>
          <p:nvPr/>
        </p:nvCxnSpPr>
        <p:spPr>
          <a:xfrm>
            <a:off x="3870960" y="3726180"/>
            <a:ext cx="507004" cy="36594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37BC4C-DF15-4484-B217-61979ED86BDD}"/>
              </a:ext>
            </a:extLst>
          </p:cNvPr>
          <p:cNvCxnSpPr>
            <a:cxnSpLocks/>
          </p:cNvCxnSpPr>
          <p:nvPr/>
        </p:nvCxnSpPr>
        <p:spPr>
          <a:xfrm>
            <a:off x="2602483" y="2902631"/>
            <a:ext cx="1268477" cy="82354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C03B49-3823-4EFA-BB32-B49383EA3C6B}"/>
              </a:ext>
            </a:extLst>
          </p:cNvPr>
          <p:cNvCxnSpPr>
            <a:cxnSpLocks/>
          </p:cNvCxnSpPr>
          <p:nvPr/>
        </p:nvCxnSpPr>
        <p:spPr>
          <a:xfrm>
            <a:off x="2519885" y="2891532"/>
            <a:ext cx="104105" cy="83464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358924-98BF-4850-81DD-166DF4670400}"/>
              </a:ext>
            </a:extLst>
          </p:cNvPr>
          <p:cNvCxnSpPr>
            <a:cxnSpLocks/>
          </p:cNvCxnSpPr>
          <p:nvPr/>
        </p:nvCxnSpPr>
        <p:spPr>
          <a:xfrm>
            <a:off x="2623990" y="3726180"/>
            <a:ext cx="313525" cy="147818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82ED96-1067-4D9F-8D72-60C7700B61A2}"/>
              </a:ext>
            </a:extLst>
          </p:cNvPr>
          <p:cNvCxnSpPr>
            <a:cxnSpLocks/>
          </p:cNvCxnSpPr>
          <p:nvPr/>
        </p:nvCxnSpPr>
        <p:spPr>
          <a:xfrm flipH="1">
            <a:off x="3021712" y="4744145"/>
            <a:ext cx="521588" cy="43102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DBCC80-BCA6-4F19-9B60-29BDE18DDEA4}"/>
              </a:ext>
            </a:extLst>
          </p:cNvPr>
          <p:cNvCxnSpPr>
            <a:cxnSpLocks/>
          </p:cNvCxnSpPr>
          <p:nvPr/>
        </p:nvCxnSpPr>
        <p:spPr>
          <a:xfrm flipH="1">
            <a:off x="3543300" y="4194206"/>
            <a:ext cx="837742" cy="54993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769746-35F6-4AC8-9B20-F80561367BBF}"/>
              </a:ext>
            </a:extLst>
          </p:cNvPr>
          <p:cNvCxnSpPr>
            <a:cxnSpLocks/>
          </p:cNvCxnSpPr>
          <p:nvPr/>
        </p:nvCxnSpPr>
        <p:spPr>
          <a:xfrm flipH="1" flipV="1">
            <a:off x="4507728" y="1945960"/>
            <a:ext cx="1618752" cy="42386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6301AC9-B174-4869-A7E5-CDC1D5B0B972}"/>
              </a:ext>
            </a:extLst>
          </p:cNvPr>
          <p:cNvCxnSpPr>
            <a:cxnSpLocks/>
          </p:cNvCxnSpPr>
          <p:nvPr/>
        </p:nvCxnSpPr>
        <p:spPr>
          <a:xfrm flipH="1" flipV="1">
            <a:off x="6126480" y="2369820"/>
            <a:ext cx="932709" cy="29806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4662544-59BE-4F99-AE00-0880381279FD}"/>
              </a:ext>
            </a:extLst>
          </p:cNvPr>
          <p:cNvCxnSpPr>
            <a:cxnSpLocks/>
          </p:cNvCxnSpPr>
          <p:nvPr/>
        </p:nvCxnSpPr>
        <p:spPr>
          <a:xfrm flipH="1">
            <a:off x="6362700" y="4670355"/>
            <a:ext cx="121947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E7D7F57-B801-45A9-881A-E8F781F14830}"/>
              </a:ext>
            </a:extLst>
          </p:cNvPr>
          <p:cNvCxnSpPr>
            <a:cxnSpLocks/>
          </p:cNvCxnSpPr>
          <p:nvPr/>
        </p:nvCxnSpPr>
        <p:spPr>
          <a:xfrm>
            <a:off x="5021580" y="3429000"/>
            <a:ext cx="671126" cy="202255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sp>
        <p:nvSpPr>
          <p:cNvPr id="40" name="Sous-titre 2">
            <a:extLst>
              <a:ext uri="{FF2B5EF4-FFF2-40B4-BE49-F238E27FC236}">
                <a16:creationId xmlns:a16="http://schemas.microsoft.com/office/drawing/2014/main" id="{562E625C-E3DA-4315-8AB9-111B14A74215}"/>
              </a:ext>
            </a:extLst>
          </p:cNvPr>
          <p:cNvSpPr txBox="1">
            <a:spLocks/>
          </p:cNvSpPr>
          <p:nvPr/>
        </p:nvSpPr>
        <p:spPr>
          <a:xfrm>
            <a:off x="-333675" y="5793658"/>
            <a:ext cx="2957665" cy="92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Random matching</a:t>
            </a:r>
          </a:p>
        </p:txBody>
      </p:sp>
    </p:spTree>
    <p:extLst>
      <p:ext uri="{BB962C8B-B14F-4D97-AF65-F5344CB8AC3E}">
        <p14:creationId xmlns:p14="http://schemas.microsoft.com/office/powerpoint/2010/main" val="369317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F5B8BC4-BC57-49D0-B43B-877C6EEEF431}"/>
              </a:ext>
            </a:extLst>
          </p:cNvPr>
          <p:cNvCxnSpPr>
            <a:cxnSpLocks/>
          </p:cNvCxnSpPr>
          <p:nvPr/>
        </p:nvCxnSpPr>
        <p:spPr>
          <a:xfrm flipH="1" flipV="1">
            <a:off x="4377964" y="4092126"/>
            <a:ext cx="129764" cy="4991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E2166E9-D230-405A-9EAB-8FEE3D6E5DDF}"/>
              </a:ext>
            </a:extLst>
          </p:cNvPr>
          <p:cNvCxnSpPr>
            <a:cxnSpLocks/>
          </p:cNvCxnSpPr>
          <p:nvPr/>
        </p:nvCxnSpPr>
        <p:spPr>
          <a:xfrm>
            <a:off x="2543166" y="2855594"/>
            <a:ext cx="394349" cy="234876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831A1-AE49-44AE-B897-3357C10A7E05}"/>
              </a:ext>
            </a:extLst>
          </p:cNvPr>
          <p:cNvCxnSpPr>
            <a:cxnSpLocks/>
          </p:cNvCxnSpPr>
          <p:nvPr/>
        </p:nvCxnSpPr>
        <p:spPr>
          <a:xfrm flipH="1">
            <a:off x="2543166" y="1945959"/>
            <a:ext cx="1834798" cy="90963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344AA6-EABA-4EB1-B056-DEEC9B7551ED}"/>
              </a:ext>
            </a:extLst>
          </p:cNvPr>
          <p:cNvCxnSpPr>
            <a:cxnSpLocks/>
          </p:cNvCxnSpPr>
          <p:nvPr/>
        </p:nvCxnSpPr>
        <p:spPr>
          <a:xfrm>
            <a:off x="4398376" y="1972411"/>
            <a:ext cx="623204" cy="1456589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31E972-695C-4B2A-B3F1-CBEBED97215B}"/>
              </a:ext>
            </a:extLst>
          </p:cNvPr>
          <p:cNvCxnSpPr>
            <a:cxnSpLocks/>
          </p:cNvCxnSpPr>
          <p:nvPr/>
        </p:nvCxnSpPr>
        <p:spPr>
          <a:xfrm flipH="1" flipV="1">
            <a:off x="4507728" y="4190114"/>
            <a:ext cx="1854972" cy="480242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37BC4C-DF15-4484-B217-61979ED86BDD}"/>
              </a:ext>
            </a:extLst>
          </p:cNvPr>
          <p:cNvCxnSpPr>
            <a:cxnSpLocks/>
          </p:cNvCxnSpPr>
          <p:nvPr/>
        </p:nvCxnSpPr>
        <p:spPr>
          <a:xfrm>
            <a:off x="2602483" y="2902631"/>
            <a:ext cx="1862567" cy="1287483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82ED96-1067-4D9F-8D72-60C7700B61A2}"/>
              </a:ext>
            </a:extLst>
          </p:cNvPr>
          <p:cNvCxnSpPr>
            <a:cxnSpLocks/>
          </p:cNvCxnSpPr>
          <p:nvPr/>
        </p:nvCxnSpPr>
        <p:spPr>
          <a:xfrm flipH="1">
            <a:off x="3021712" y="4174716"/>
            <a:ext cx="1417266" cy="10004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DBCC80-BCA6-4F19-9B60-29BDE18DDEA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294692" y="4142036"/>
            <a:ext cx="97240" cy="5217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769746-35F6-4AC8-9B20-F80561367BBF}"/>
              </a:ext>
            </a:extLst>
          </p:cNvPr>
          <p:cNvCxnSpPr>
            <a:cxnSpLocks/>
          </p:cNvCxnSpPr>
          <p:nvPr/>
        </p:nvCxnSpPr>
        <p:spPr>
          <a:xfrm flipH="1" flipV="1">
            <a:off x="4507728" y="1945960"/>
            <a:ext cx="1618752" cy="42386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6301AC9-B174-4869-A7E5-CDC1D5B0B972}"/>
              </a:ext>
            </a:extLst>
          </p:cNvPr>
          <p:cNvCxnSpPr>
            <a:cxnSpLocks/>
          </p:cNvCxnSpPr>
          <p:nvPr/>
        </p:nvCxnSpPr>
        <p:spPr>
          <a:xfrm>
            <a:off x="6027420" y="2366509"/>
            <a:ext cx="99061" cy="3312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4662544-59BE-4F99-AE00-0880381279FD}"/>
              </a:ext>
            </a:extLst>
          </p:cNvPr>
          <p:cNvCxnSpPr>
            <a:cxnSpLocks/>
          </p:cNvCxnSpPr>
          <p:nvPr/>
        </p:nvCxnSpPr>
        <p:spPr>
          <a:xfrm flipH="1">
            <a:off x="6362700" y="4670355"/>
            <a:ext cx="6858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E7D7F57-B801-45A9-881A-E8F781F14830}"/>
              </a:ext>
            </a:extLst>
          </p:cNvPr>
          <p:cNvCxnSpPr>
            <a:cxnSpLocks/>
          </p:cNvCxnSpPr>
          <p:nvPr/>
        </p:nvCxnSpPr>
        <p:spPr>
          <a:xfrm>
            <a:off x="5021580" y="3429000"/>
            <a:ext cx="0" cy="9906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94692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6206558" y="449149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5877222" y="218016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4840333" y="329803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sp>
        <p:nvSpPr>
          <p:cNvPr id="40" name="Sous-titre 2">
            <a:extLst>
              <a:ext uri="{FF2B5EF4-FFF2-40B4-BE49-F238E27FC236}">
                <a16:creationId xmlns:a16="http://schemas.microsoft.com/office/drawing/2014/main" id="{562E625C-E3DA-4315-8AB9-111B14A74215}"/>
              </a:ext>
            </a:extLst>
          </p:cNvPr>
          <p:cNvSpPr txBox="1">
            <a:spLocks/>
          </p:cNvSpPr>
          <p:nvPr/>
        </p:nvSpPr>
        <p:spPr>
          <a:xfrm>
            <a:off x="-333675" y="5793658"/>
            <a:ext cx="2957665" cy="92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Random matching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8280A7D-65C8-43A0-8A7A-6A8934E606D8}"/>
              </a:ext>
            </a:extLst>
          </p:cNvPr>
          <p:cNvGrpSpPr/>
          <p:nvPr/>
        </p:nvGrpSpPr>
        <p:grpSpPr>
          <a:xfrm>
            <a:off x="6644640" y="5175173"/>
            <a:ext cx="1941940" cy="1480449"/>
            <a:chOff x="6644640" y="5175173"/>
            <a:chExt cx="1941940" cy="148044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E3D10C3-144C-4F41-8A4E-F855E3CD6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8" r="6708" b="8487"/>
            <a:stretch/>
          </p:blipFill>
          <p:spPr>
            <a:xfrm>
              <a:off x="6804660" y="5299393"/>
              <a:ext cx="1652655" cy="116236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518928-3C7A-4D05-A2A6-E34F65400D26}"/>
                </a:ext>
              </a:extLst>
            </p:cNvPr>
            <p:cNvSpPr/>
            <p:nvPr/>
          </p:nvSpPr>
          <p:spPr>
            <a:xfrm>
              <a:off x="6644640" y="5175173"/>
              <a:ext cx="1941940" cy="14804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5316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e 98">
            <a:extLst>
              <a:ext uri="{FF2B5EF4-FFF2-40B4-BE49-F238E27FC236}">
                <a16:creationId xmlns:a16="http://schemas.microsoft.com/office/drawing/2014/main" id="{74009578-8348-490A-86AD-8000F7576A0C}"/>
              </a:ext>
            </a:extLst>
          </p:cNvPr>
          <p:cNvGrpSpPr/>
          <p:nvPr/>
        </p:nvGrpSpPr>
        <p:grpSpPr>
          <a:xfrm>
            <a:off x="2324100" y="1766787"/>
            <a:ext cx="4244952" cy="3649988"/>
            <a:chOff x="2324100" y="1766787"/>
            <a:chExt cx="4244952" cy="3649988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D2E7CCA-CCB7-49B2-B463-3C706524D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3166" y="2855594"/>
              <a:ext cx="394349" cy="2348766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59BAD67-518C-4C28-B343-9C66298A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166" y="1945959"/>
              <a:ext cx="1834798" cy="909635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D8056C5-8602-47C8-B1D3-B6F8AAB1E7F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76" y="1972411"/>
              <a:ext cx="623204" cy="1456589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4281BC6-867A-4CC9-B6FF-BE61B6BD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4190114"/>
              <a:ext cx="1854972" cy="480242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28E0255-E415-4508-9035-F335E25C550F}"/>
                </a:ext>
              </a:extLst>
            </p:cNvPr>
            <p:cNvCxnSpPr>
              <a:cxnSpLocks/>
            </p:cNvCxnSpPr>
            <p:nvPr/>
          </p:nvCxnSpPr>
          <p:spPr>
            <a:xfrm>
              <a:off x="2602483" y="2902631"/>
              <a:ext cx="1862567" cy="1287483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2DAAFBB-754D-475B-BBC0-46D1BB7F2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1712" y="4174716"/>
              <a:ext cx="1417266" cy="1000457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6AD852D-D956-45EA-BB7E-487FE9B55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1945960"/>
              <a:ext cx="1618752" cy="42386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CD672D3-2B18-4C6E-801C-D9FC4F940F43}"/>
                </a:ext>
              </a:extLst>
            </p:cNvPr>
            <p:cNvSpPr/>
            <p:nvPr/>
          </p:nvSpPr>
          <p:spPr>
            <a:xfrm>
              <a:off x="4294692" y="3960789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EEC00FF-87FA-4EFB-9148-41E177B62185}"/>
                </a:ext>
              </a:extLst>
            </p:cNvPr>
            <p:cNvSpPr/>
            <p:nvPr/>
          </p:nvSpPr>
          <p:spPr>
            <a:xfrm>
              <a:off x="6206558" y="449149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FFBDEBD-D702-4289-A473-2C3786206E76}"/>
                </a:ext>
              </a:extLst>
            </p:cNvPr>
            <p:cNvSpPr/>
            <p:nvPr/>
          </p:nvSpPr>
          <p:spPr>
            <a:xfrm>
              <a:off x="4217129" y="1766787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719C518A-0B7C-4015-9036-33A0DDDD9760}"/>
                </a:ext>
              </a:extLst>
            </p:cNvPr>
            <p:cNvSpPr/>
            <p:nvPr/>
          </p:nvSpPr>
          <p:spPr>
            <a:xfrm>
              <a:off x="5877222" y="218016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58265CF-0AE8-4BF3-88C6-268A16BAF207}"/>
                </a:ext>
              </a:extLst>
            </p:cNvPr>
            <p:cNvSpPr/>
            <p:nvPr/>
          </p:nvSpPr>
          <p:spPr>
            <a:xfrm>
              <a:off x="4840333" y="3298030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50730C8-5E89-44A0-AFF6-3D44E7E8FF6C}"/>
                </a:ext>
              </a:extLst>
            </p:cNvPr>
            <p:cNvSpPr/>
            <p:nvPr/>
          </p:nvSpPr>
          <p:spPr>
            <a:xfrm>
              <a:off x="2771775" y="505428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C8B20E0-C509-4DBE-8601-1306A498F10B}"/>
                </a:ext>
              </a:extLst>
            </p:cNvPr>
            <p:cNvSpPr/>
            <p:nvPr/>
          </p:nvSpPr>
          <p:spPr>
            <a:xfrm>
              <a:off x="2324100" y="2667886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0" name="Titre 1">
            <a:extLst>
              <a:ext uri="{FF2B5EF4-FFF2-40B4-BE49-F238E27FC236}">
                <a16:creationId xmlns:a16="http://schemas.microsoft.com/office/drawing/2014/main" id="{E1BFB6B6-22C8-458F-8703-2E8BA5D4251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sp>
        <p:nvSpPr>
          <p:cNvPr id="101" name="Sous-titre 2">
            <a:extLst>
              <a:ext uri="{FF2B5EF4-FFF2-40B4-BE49-F238E27FC236}">
                <a16:creationId xmlns:a16="http://schemas.microsoft.com/office/drawing/2014/main" id="{B875687F-01A2-4A7D-8999-4E66D597D1EC}"/>
              </a:ext>
            </a:extLst>
          </p:cNvPr>
          <p:cNvSpPr txBox="1">
            <a:spLocks/>
          </p:cNvSpPr>
          <p:nvPr/>
        </p:nvSpPr>
        <p:spPr>
          <a:xfrm>
            <a:off x="-333675" y="5793658"/>
            <a:ext cx="2957665" cy="92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Random matching</a:t>
            </a:r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65F368A1-C4BA-41DD-AF80-2671F7A094D7}"/>
              </a:ext>
            </a:extLst>
          </p:cNvPr>
          <p:cNvGrpSpPr/>
          <p:nvPr/>
        </p:nvGrpSpPr>
        <p:grpSpPr>
          <a:xfrm>
            <a:off x="6644640" y="5175173"/>
            <a:ext cx="1941940" cy="1480449"/>
            <a:chOff x="6644640" y="5175173"/>
            <a:chExt cx="1941940" cy="1480449"/>
          </a:xfrm>
        </p:grpSpPr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B96E1D8B-349F-470A-8372-01AD82028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8" r="6708" b="8487"/>
            <a:stretch/>
          </p:blipFill>
          <p:spPr>
            <a:xfrm>
              <a:off x="6804660" y="5299393"/>
              <a:ext cx="1652655" cy="116236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5D31D7A-1478-4DBE-B83C-76F098677A64}"/>
                </a:ext>
              </a:extLst>
            </p:cNvPr>
            <p:cNvSpPr/>
            <p:nvPr/>
          </p:nvSpPr>
          <p:spPr>
            <a:xfrm>
              <a:off x="6644640" y="5175173"/>
              <a:ext cx="1941940" cy="14804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27224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e 98">
            <a:extLst>
              <a:ext uri="{FF2B5EF4-FFF2-40B4-BE49-F238E27FC236}">
                <a16:creationId xmlns:a16="http://schemas.microsoft.com/office/drawing/2014/main" id="{74009578-8348-490A-86AD-8000F7576A0C}"/>
              </a:ext>
            </a:extLst>
          </p:cNvPr>
          <p:cNvGrpSpPr/>
          <p:nvPr/>
        </p:nvGrpSpPr>
        <p:grpSpPr>
          <a:xfrm>
            <a:off x="2447356" y="3278129"/>
            <a:ext cx="1604414" cy="1379543"/>
            <a:chOff x="2324100" y="1766787"/>
            <a:chExt cx="4244952" cy="3649988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D2E7CCA-CCB7-49B2-B463-3C706524D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3166" y="2855594"/>
              <a:ext cx="394349" cy="2348766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59BAD67-518C-4C28-B343-9C66298A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166" y="1945959"/>
              <a:ext cx="1834798" cy="909635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D8056C5-8602-47C8-B1D3-B6F8AAB1E7F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76" y="1972411"/>
              <a:ext cx="623204" cy="1456589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4281BC6-867A-4CC9-B6FF-BE61B6BD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4190114"/>
              <a:ext cx="1854972" cy="480242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28E0255-E415-4508-9035-F335E25C550F}"/>
                </a:ext>
              </a:extLst>
            </p:cNvPr>
            <p:cNvCxnSpPr>
              <a:cxnSpLocks/>
            </p:cNvCxnSpPr>
            <p:nvPr/>
          </p:nvCxnSpPr>
          <p:spPr>
            <a:xfrm>
              <a:off x="2602483" y="2902631"/>
              <a:ext cx="1862567" cy="1287483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2DAAFBB-754D-475B-BBC0-46D1BB7F2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1712" y="4174716"/>
              <a:ext cx="1417266" cy="1000457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6AD852D-D956-45EA-BB7E-487FE9B55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1945960"/>
              <a:ext cx="1618752" cy="42386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CD672D3-2B18-4C6E-801C-D9FC4F940F43}"/>
                </a:ext>
              </a:extLst>
            </p:cNvPr>
            <p:cNvSpPr/>
            <p:nvPr/>
          </p:nvSpPr>
          <p:spPr>
            <a:xfrm>
              <a:off x="4294692" y="3960789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EEC00FF-87FA-4EFB-9148-41E177B62185}"/>
                </a:ext>
              </a:extLst>
            </p:cNvPr>
            <p:cNvSpPr/>
            <p:nvPr/>
          </p:nvSpPr>
          <p:spPr>
            <a:xfrm>
              <a:off x="6206558" y="449149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FFBDEBD-D702-4289-A473-2C3786206E76}"/>
                </a:ext>
              </a:extLst>
            </p:cNvPr>
            <p:cNvSpPr/>
            <p:nvPr/>
          </p:nvSpPr>
          <p:spPr>
            <a:xfrm>
              <a:off x="4217129" y="1766787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719C518A-0B7C-4015-9036-33A0DDDD9760}"/>
                </a:ext>
              </a:extLst>
            </p:cNvPr>
            <p:cNvSpPr/>
            <p:nvPr/>
          </p:nvSpPr>
          <p:spPr>
            <a:xfrm>
              <a:off x="5877222" y="218016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58265CF-0AE8-4BF3-88C6-268A16BAF207}"/>
                </a:ext>
              </a:extLst>
            </p:cNvPr>
            <p:cNvSpPr/>
            <p:nvPr/>
          </p:nvSpPr>
          <p:spPr>
            <a:xfrm>
              <a:off x="4840333" y="3298030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50730C8-5E89-44A0-AFF6-3D44E7E8FF6C}"/>
                </a:ext>
              </a:extLst>
            </p:cNvPr>
            <p:cNvSpPr/>
            <p:nvPr/>
          </p:nvSpPr>
          <p:spPr>
            <a:xfrm>
              <a:off x="2771775" y="5054281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C8B20E0-C509-4DBE-8601-1306A498F10B}"/>
                </a:ext>
              </a:extLst>
            </p:cNvPr>
            <p:cNvSpPr/>
            <p:nvPr/>
          </p:nvSpPr>
          <p:spPr>
            <a:xfrm>
              <a:off x="2324100" y="2667886"/>
              <a:ext cx="362494" cy="362494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0" name="Titre 1">
            <a:extLst>
              <a:ext uri="{FF2B5EF4-FFF2-40B4-BE49-F238E27FC236}">
                <a16:creationId xmlns:a16="http://schemas.microsoft.com/office/drawing/2014/main" id="{E1BFB6B6-22C8-458F-8703-2E8BA5D4251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Configuration model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6E185F1-8E72-4445-963B-B523856FE979}"/>
              </a:ext>
            </a:extLst>
          </p:cNvPr>
          <p:cNvGrpSpPr/>
          <p:nvPr/>
        </p:nvGrpSpPr>
        <p:grpSpPr>
          <a:xfrm>
            <a:off x="2443711" y="3278129"/>
            <a:ext cx="1604414" cy="1379543"/>
            <a:chOff x="2324100" y="1766787"/>
            <a:chExt cx="4244952" cy="3649988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A1FEBFE-A6AC-4FEA-9FC9-F4DF4D243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43166" y="2855594"/>
              <a:ext cx="394349" cy="234876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6089759-41F7-4C8A-A21C-BA9C50FEA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166" y="1945959"/>
              <a:ext cx="1834798" cy="90963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83AA953-24C6-40F4-9137-24496824C4A2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76" y="1972411"/>
              <a:ext cx="623204" cy="145658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1A81E20-6D79-4047-B75B-8FE0982816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4190114"/>
              <a:ext cx="1854972" cy="48024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C0ECDC1-B792-414E-8557-873D609F44F0}"/>
                </a:ext>
              </a:extLst>
            </p:cNvPr>
            <p:cNvCxnSpPr>
              <a:cxnSpLocks/>
            </p:cNvCxnSpPr>
            <p:nvPr/>
          </p:nvCxnSpPr>
          <p:spPr>
            <a:xfrm>
              <a:off x="2602483" y="2902631"/>
              <a:ext cx="1862567" cy="128748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804CDB1-3658-46CF-B40B-50881E497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1712" y="4174716"/>
              <a:ext cx="1417266" cy="100045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CE05BE9-6EB4-4DBE-B8DD-379E5B6F7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728" y="1945960"/>
              <a:ext cx="1618752" cy="42386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D7B787A-CD8A-4FE5-B770-00276290912B}"/>
                </a:ext>
              </a:extLst>
            </p:cNvPr>
            <p:cNvSpPr/>
            <p:nvPr/>
          </p:nvSpPr>
          <p:spPr>
            <a:xfrm>
              <a:off x="4294692" y="3960789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A92A164-AF20-4AF8-B1C2-9ED140A03DB8}"/>
                </a:ext>
              </a:extLst>
            </p:cNvPr>
            <p:cNvSpPr/>
            <p:nvPr/>
          </p:nvSpPr>
          <p:spPr>
            <a:xfrm>
              <a:off x="6206558" y="4491491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6F5BE2B-1CC9-4AD8-9955-D0341DAEAC38}"/>
                </a:ext>
              </a:extLst>
            </p:cNvPr>
            <p:cNvSpPr/>
            <p:nvPr/>
          </p:nvSpPr>
          <p:spPr>
            <a:xfrm>
              <a:off x="4217129" y="1766787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2F84B48-2C0F-4290-8574-67BE96FCFFCD}"/>
                </a:ext>
              </a:extLst>
            </p:cNvPr>
            <p:cNvSpPr/>
            <p:nvPr/>
          </p:nvSpPr>
          <p:spPr>
            <a:xfrm>
              <a:off x="5877222" y="2180161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D86988-2CCD-4166-B19A-84286D7C4760}"/>
                </a:ext>
              </a:extLst>
            </p:cNvPr>
            <p:cNvSpPr/>
            <p:nvPr/>
          </p:nvSpPr>
          <p:spPr>
            <a:xfrm>
              <a:off x="4840333" y="3298030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8AFA921-4D28-40A3-9F75-FBDE1F69B733}"/>
                </a:ext>
              </a:extLst>
            </p:cNvPr>
            <p:cNvSpPr/>
            <p:nvPr/>
          </p:nvSpPr>
          <p:spPr>
            <a:xfrm>
              <a:off x="2771775" y="5054281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B71E7AA-CB9D-4183-B1B4-BFA4E49BAABD}"/>
                </a:ext>
              </a:extLst>
            </p:cNvPr>
            <p:cNvSpPr/>
            <p:nvPr/>
          </p:nvSpPr>
          <p:spPr>
            <a:xfrm>
              <a:off x="2324100" y="2667886"/>
              <a:ext cx="362494" cy="3624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595280F8-E816-47BF-9EA4-F6B7335EA887}"/>
              </a:ext>
            </a:extLst>
          </p:cNvPr>
          <p:cNvGrpSpPr/>
          <p:nvPr/>
        </p:nvGrpSpPr>
        <p:grpSpPr>
          <a:xfrm>
            <a:off x="-67460" y="1580857"/>
            <a:ext cx="4915663" cy="929657"/>
            <a:chOff x="-67460" y="1580857"/>
            <a:chExt cx="4915663" cy="929657"/>
          </a:xfrm>
        </p:grpSpPr>
        <p:sp>
          <p:nvSpPr>
            <p:cNvPr id="38" name="Sous-titre 2">
              <a:extLst>
                <a:ext uri="{FF2B5EF4-FFF2-40B4-BE49-F238E27FC236}">
                  <a16:creationId xmlns:a16="http://schemas.microsoft.com/office/drawing/2014/main" id="{C5447692-FE98-48D5-822E-7CFD2BDDD042}"/>
                </a:ext>
              </a:extLst>
            </p:cNvPr>
            <p:cNvSpPr txBox="1">
              <a:spLocks/>
            </p:cNvSpPr>
            <p:nvPr/>
          </p:nvSpPr>
          <p:spPr>
            <a:xfrm>
              <a:off x="-67460" y="1580857"/>
              <a:ext cx="2425234" cy="929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FDF6E3"/>
                  </a:solidFill>
                  <a:latin typeface="Palatino Linotype" panose="02040502050505030304" pitchFamily="18" charset="0"/>
                </a:rPr>
                <a:t>Degree sequence</a:t>
              </a:r>
            </a:p>
          </p:txBody>
        </p:sp>
        <p:sp>
          <p:nvSpPr>
            <p:cNvPr id="39" name="Sous-titre 2">
              <a:extLst>
                <a:ext uri="{FF2B5EF4-FFF2-40B4-BE49-F238E27FC236}">
                  <a16:creationId xmlns:a16="http://schemas.microsoft.com/office/drawing/2014/main" id="{CFC31C54-CC05-4FA8-93DA-0F9A94962561}"/>
                </a:ext>
              </a:extLst>
            </p:cNvPr>
            <p:cNvSpPr txBox="1">
              <a:spLocks/>
            </p:cNvSpPr>
            <p:nvPr/>
          </p:nvSpPr>
          <p:spPr>
            <a:xfrm>
              <a:off x="1890538" y="1796506"/>
              <a:ext cx="2957665" cy="594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FDF6E3"/>
                  </a:solidFill>
                  <a:latin typeface="Palatino Linotype" panose="02040502050505030304" pitchFamily="18" charset="0"/>
                </a:rPr>
                <a:t>3, 3, 3, 2, 1, 1, 1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94810B-975E-4935-9F4F-EC5FF53604E3}"/>
              </a:ext>
            </a:extLst>
          </p:cNvPr>
          <p:cNvGrpSpPr/>
          <p:nvPr/>
        </p:nvGrpSpPr>
        <p:grpSpPr>
          <a:xfrm>
            <a:off x="-333675" y="5638821"/>
            <a:ext cx="7078813" cy="1242535"/>
            <a:chOff x="-333675" y="5638821"/>
            <a:chExt cx="7078813" cy="1242535"/>
          </a:xfrm>
        </p:grpSpPr>
        <p:sp>
          <p:nvSpPr>
            <p:cNvPr id="37" name="Sous-titre 2">
              <a:extLst>
                <a:ext uri="{FF2B5EF4-FFF2-40B4-BE49-F238E27FC236}">
                  <a16:creationId xmlns:a16="http://schemas.microsoft.com/office/drawing/2014/main" id="{F5B451C1-D76D-4538-8867-5B1DE48D5CF5}"/>
                </a:ext>
              </a:extLst>
            </p:cNvPr>
            <p:cNvSpPr txBox="1">
              <a:spLocks/>
            </p:cNvSpPr>
            <p:nvPr/>
          </p:nvSpPr>
          <p:spPr>
            <a:xfrm>
              <a:off x="-333675" y="5793658"/>
              <a:ext cx="2957665" cy="929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FDF6E3"/>
                  </a:solidFill>
                  <a:latin typeface="Palatino Linotype" panose="02040502050505030304" pitchFamily="18" charset="0"/>
                </a:rPr>
                <a:t>Degree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Sous-titre 2">
                  <a:extLst>
                    <a:ext uri="{FF2B5EF4-FFF2-40B4-BE49-F238E27FC236}">
                      <a16:creationId xmlns:a16="http://schemas.microsoft.com/office/drawing/2014/main" id="{54861C89-5FE1-4422-856D-B9BB432BD6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25520" y="5638821"/>
                  <a:ext cx="3419618" cy="124253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CH" b="0" i="1" smtClean="0">
                                <a:solidFill>
                                  <a:srgbClr val="FDF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solidFill>
                                  <a:srgbClr val="FDF6E3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fr-CH" b="0" i="1" smtClean="0">
                                <a:solidFill>
                                  <a:srgbClr val="FDF6E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fr-CH" b="0" i="1" smtClean="0">
                                <a:solidFill>
                                  <a:srgbClr val="FDF6E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CH" b="0" i="1" smtClean="0">
                                    <a:solidFill>
                                      <a:srgbClr val="FDF6E3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fr-CH" b="0" i="1" smtClean="0">
                                <a:solidFill>
                                  <a:srgbClr val="FDF6E3"/>
                                </a:solidFill>
                                <a:latin typeface="Cambria Math" panose="02040503050406030204" pitchFamily="18" charset="0"/>
                              </a:rPr>
                              <m:t>, 0, …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DF6E3"/>
                    </a:solidFill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91" name="Sous-titre 2">
                  <a:extLst>
                    <a:ext uri="{FF2B5EF4-FFF2-40B4-BE49-F238E27FC236}">
                      <a16:creationId xmlns:a16="http://schemas.microsoft.com/office/drawing/2014/main" id="{54861C89-5FE1-4422-856D-B9BB432BD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520" y="5638821"/>
                  <a:ext cx="3419618" cy="12425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3A96EAB-2A41-4E26-B80B-47B95F5A1E39}"/>
              </a:ext>
            </a:extLst>
          </p:cNvPr>
          <p:cNvGrpSpPr/>
          <p:nvPr/>
        </p:nvGrpSpPr>
        <p:grpSpPr>
          <a:xfrm>
            <a:off x="5505176" y="1612096"/>
            <a:ext cx="3106919" cy="3596762"/>
            <a:chOff x="5505176" y="1612096"/>
            <a:chExt cx="3106919" cy="3596762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0319A37-5114-4776-986B-68735F164643}"/>
                </a:ext>
              </a:extLst>
            </p:cNvPr>
            <p:cNvCxnSpPr>
              <a:cxnSpLocks/>
            </p:cNvCxnSpPr>
            <p:nvPr/>
          </p:nvCxnSpPr>
          <p:spPr>
            <a:xfrm rot="15063115" flipV="1">
              <a:off x="5507136" y="3888060"/>
              <a:ext cx="508675" cy="22044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B16B5DE-5A8A-439D-BBD1-C8986986A767}"/>
                </a:ext>
              </a:extLst>
            </p:cNvPr>
            <p:cNvCxnSpPr>
              <a:cxnSpLocks/>
            </p:cNvCxnSpPr>
            <p:nvPr/>
          </p:nvCxnSpPr>
          <p:spPr>
            <a:xfrm rot="15063115">
              <a:off x="7075519" y="3346828"/>
              <a:ext cx="371667" cy="39901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3CD8B80-06B8-4391-8BB4-550E1E956C04}"/>
                </a:ext>
              </a:extLst>
            </p:cNvPr>
            <p:cNvCxnSpPr>
              <a:cxnSpLocks/>
            </p:cNvCxnSpPr>
            <p:nvPr/>
          </p:nvCxnSpPr>
          <p:spPr>
            <a:xfrm rot="15063115">
              <a:off x="7461705" y="4467560"/>
              <a:ext cx="149047" cy="88773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C5C5A86-F651-4BA0-B112-A899D5490A99}"/>
                </a:ext>
              </a:extLst>
            </p:cNvPr>
            <p:cNvCxnSpPr>
              <a:cxnSpLocks/>
            </p:cNvCxnSpPr>
            <p:nvPr/>
          </p:nvCxnSpPr>
          <p:spPr>
            <a:xfrm rot="15063115" flipH="1">
              <a:off x="6518696" y="4682008"/>
              <a:ext cx="693477" cy="34380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725139B-1610-4536-8ADB-0C2D324B7B86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5063115" flipV="1">
              <a:off x="6049784" y="4180389"/>
              <a:ext cx="510502" cy="44256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03DCD79-0210-46D9-A636-17A038423861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5063115" flipH="1">
              <a:off x="7040463" y="4020001"/>
              <a:ext cx="449106" cy="81701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1DB42E6-A18A-4D9B-8C40-D08D5D1DDE69}"/>
                </a:ext>
              </a:extLst>
            </p:cNvPr>
            <p:cNvCxnSpPr>
              <a:cxnSpLocks/>
            </p:cNvCxnSpPr>
            <p:nvPr/>
          </p:nvCxnSpPr>
          <p:spPr>
            <a:xfrm rot="15063115">
              <a:off x="6913990" y="4443840"/>
              <a:ext cx="703972" cy="48661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76B162F-1DE5-482A-A8DA-0A110B622527}"/>
                </a:ext>
              </a:extLst>
            </p:cNvPr>
            <p:cNvCxnSpPr>
              <a:cxnSpLocks/>
            </p:cNvCxnSpPr>
            <p:nvPr/>
          </p:nvCxnSpPr>
          <p:spPr>
            <a:xfrm rot="15063115" flipH="1">
              <a:off x="7377457" y="4289303"/>
              <a:ext cx="535667" cy="378131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C856D46-964A-43B5-B65D-2CDD8A27D341}"/>
                </a:ext>
              </a:extLst>
            </p:cNvPr>
            <p:cNvCxnSpPr>
              <a:cxnSpLocks/>
            </p:cNvCxnSpPr>
            <p:nvPr/>
          </p:nvCxnSpPr>
          <p:spPr>
            <a:xfrm rot="15063115" flipH="1" flipV="1">
              <a:off x="6244850" y="4139948"/>
              <a:ext cx="611820" cy="160201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498B69-167F-419D-A3D8-002AAECF4656}"/>
                </a:ext>
              </a:extLst>
            </p:cNvPr>
            <p:cNvSpPr/>
            <p:nvPr/>
          </p:nvSpPr>
          <p:spPr>
            <a:xfrm rot="15063115">
              <a:off x="7294778" y="4208733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F99914F-BBAB-4FBA-B8B5-17EE3848DE88}"/>
                </a:ext>
              </a:extLst>
            </p:cNvPr>
            <p:cNvSpPr/>
            <p:nvPr/>
          </p:nvSpPr>
          <p:spPr>
            <a:xfrm rot="15063115">
              <a:off x="7062716" y="3728434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C07645C-9562-48E6-B98A-E8F8D1359509}"/>
                </a:ext>
              </a:extLst>
            </p:cNvPr>
            <p:cNvSpPr/>
            <p:nvPr/>
          </p:nvSpPr>
          <p:spPr>
            <a:xfrm rot="15063115">
              <a:off x="6519990" y="4505724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A3D71FE-C58C-41C5-BA8C-D5C60832DA9B}"/>
                </a:ext>
              </a:extLst>
            </p:cNvPr>
            <p:cNvSpPr/>
            <p:nvPr/>
          </p:nvSpPr>
          <p:spPr>
            <a:xfrm rot="15063115">
              <a:off x="6464023" y="3861546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1D66EE9-CFB2-4FEB-9EDC-A603A86C4993}"/>
                </a:ext>
              </a:extLst>
            </p:cNvPr>
            <p:cNvSpPr/>
            <p:nvPr/>
          </p:nvSpPr>
          <p:spPr>
            <a:xfrm rot="15063115">
              <a:off x="5882813" y="4133512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D9DEFBB-9E98-47AB-A4D2-AC1E4D1A9BAF}"/>
                </a:ext>
              </a:extLst>
            </p:cNvPr>
            <p:cNvSpPr/>
            <p:nvPr/>
          </p:nvSpPr>
          <p:spPr>
            <a:xfrm rot="15063115">
              <a:off x="7872580" y="4618941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52E3FBA-E098-49EF-99B5-F43719B91203}"/>
                </a:ext>
              </a:extLst>
            </p:cNvPr>
            <p:cNvSpPr/>
            <p:nvPr/>
          </p:nvSpPr>
          <p:spPr>
            <a:xfrm rot="15063115">
              <a:off x="7074439" y="5071850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29DA400A-04E3-46DF-AFB0-2921A335DF80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rot="15063115" flipH="1" flipV="1">
              <a:off x="6207670" y="3815523"/>
              <a:ext cx="68504" cy="50101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D40F2C-9535-4633-A646-9CB2D6FD46BB}"/>
                </a:ext>
              </a:extLst>
            </p:cNvPr>
            <p:cNvCxnSpPr>
              <a:cxnSpLocks/>
              <a:stCxn id="49" idx="0"/>
              <a:endCxn id="58" idx="4"/>
            </p:cNvCxnSpPr>
            <p:nvPr/>
          </p:nvCxnSpPr>
          <p:spPr>
            <a:xfrm rot="15063115" flipV="1">
              <a:off x="6797622" y="3627261"/>
              <a:ext cx="68504" cy="47246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D53257A-C572-4C92-AA48-C38E67CFCD4B}"/>
                </a:ext>
              </a:extLst>
            </p:cNvPr>
            <p:cNvSpPr/>
            <p:nvPr/>
          </p:nvSpPr>
          <p:spPr>
            <a:xfrm rot="15063115">
              <a:off x="7336336" y="3222643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E25721C-D2B0-4E60-B7E7-68F757BBF2F4}"/>
                </a:ext>
              </a:extLst>
            </p:cNvPr>
            <p:cNvSpPr/>
            <p:nvPr/>
          </p:nvSpPr>
          <p:spPr>
            <a:xfrm rot="15063115">
              <a:off x="5505176" y="3722343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5D5820-FF67-4F43-B562-84D81BE5B370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rot="15063115">
              <a:off x="8011563" y="3643719"/>
              <a:ext cx="188966" cy="53183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A4C2505A-3804-4D51-883C-2BE69C23CF25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5063115" flipH="1">
              <a:off x="7835108" y="3296379"/>
              <a:ext cx="642416" cy="1716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ADEA55A-8B77-4104-98C2-8D617BA51580}"/>
                </a:ext>
              </a:extLst>
            </p:cNvPr>
            <p:cNvSpPr/>
            <p:nvPr/>
          </p:nvSpPr>
          <p:spPr>
            <a:xfrm rot="15063115">
              <a:off x="7880087" y="2972983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BC59624-9E57-4586-B6A5-8C2137A454A2}"/>
                </a:ext>
              </a:extLst>
            </p:cNvPr>
            <p:cNvSpPr/>
            <p:nvPr/>
          </p:nvSpPr>
          <p:spPr>
            <a:xfrm rot="15063115">
              <a:off x="8288456" y="3603879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A316E0D1-FD23-46E0-8B31-B541132C68DA}"/>
                </a:ext>
              </a:extLst>
            </p:cNvPr>
            <p:cNvSpPr/>
            <p:nvPr/>
          </p:nvSpPr>
          <p:spPr>
            <a:xfrm rot="15063115">
              <a:off x="7819045" y="4031154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Sous-titre 2">
              <a:extLst>
                <a:ext uri="{FF2B5EF4-FFF2-40B4-BE49-F238E27FC236}">
                  <a16:creationId xmlns:a16="http://schemas.microsoft.com/office/drawing/2014/main" id="{021A6E1C-CB6E-4025-AB19-22C67DC1FE1B}"/>
                </a:ext>
              </a:extLst>
            </p:cNvPr>
            <p:cNvSpPr txBox="1">
              <a:spLocks/>
            </p:cNvSpPr>
            <p:nvPr/>
          </p:nvSpPr>
          <p:spPr>
            <a:xfrm>
              <a:off x="5758659" y="1612096"/>
              <a:ext cx="2853436" cy="86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FDF6E3"/>
                  </a:solidFill>
                  <a:latin typeface="Palatino Linotype" panose="02040502050505030304" pitchFamily="18" charset="0"/>
                </a:rPr>
                <a:t>3, 3, 3, 3, 3, 3, 2, 2, 1, 1, 1, 1, 1, 1</a:t>
              </a:r>
            </a:p>
          </p:txBody>
        </p: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09E8C5C1-40AE-489C-B152-8308837DA217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29" y="3395400"/>
              <a:ext cx="609809" cy="534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80247DD-BA00-4CCF-9730-F43F71D3A238}"/>
                </a:ext>
              </a:extLst>
            </p:cNvPr>
            <p:cNvSpPr/>
            <p:nvPr/>
          </p:nvSpPr>
          <p:spPr>
            <a:xfrm rot="15063115">
              <a:off x="6018375" y="3348687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947711E-0AE3-48D8-8DF4-C954534A9CB8}"/>
                </a:ext>
              </a:extLst>
            </p:cNvPr>
            <p:cNvSpPr/>
            <p:nvPr/>
          </p:nvSpPr>
          <p:spPr>
            <a:xfrm rot="15063115">
              <a:off x="6637140" y="3386825"/>
              <a:ext cx="137008" cy="13700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3918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re 1">
            <a:extLst>
              <a:ext uri="{FF2B5EF4-FFF2-40B4-BE49-F238E27FC236}">
                <a16:creationId xmlns:a16="http://schemas.microsoft.com/office/drawing/2014/main" id="{E1BFB6B6-22C8-458F-8703-2E8BA5D4251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Degree</a:t>
            </a:r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 distribution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635F48-E65C-4A3D-B7C1-6D1D6CD47A6E}"/>
              </a:ext>
            </a:extLst>
          </p:cNvPr>
          <p:cNvSpPr txBox="1"/>
          <p:nvPr/>
        </p:nvSpPr>
        <p:spPr>
          <a:xfrm>
            <a:off x="394811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Sous-titre 2">
                <a:extLst>
                  <a:ext uri="{FF2B5EF4-FFF2-40B4-BE49-F238E27FC236}">
                    <a16:creationId xmlns:a16="http://schemas.microsoft.com/office/drawing/2014/main" id="{0894CDC8-40C0-4EBE-872F-55BF67A12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37" y="1545792"/>
                <a:ext cx="7294855" cy="12228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H" b="0" dirty="0">
                  <a:solidFill>
                    <a:srgbClr val="FDF6E3"/>
                  </a:solidFill>
                  <a:latin typeface="Palatino Linotype" panose="0204050205050503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Probability that a node has degree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FDF6E3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3" name="Sous-titre 2">
                <a:extLst>
                  <a:ext uri="{FF2B5EF4-FFF2-40B4-BE49-F238E27FC236}">
                    <a16:creationId xmlns:a16="http://schemas.microsoft.com/office/drawing/2014/main" id="{0894CDC8-40C0-4EBE-872F-55BF67A1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7" y="1545792"/>
                <a:ext cx="7294855" cy="1222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ous-titre 2">
                <a:extLst>
                  <a:ext uri="{FF2B5EF4-FFF2-40B4-BE49-F238E27FC236}">
                    <a16:creationId xmlns:a16="http://schemas.microsoft.com/office/drawing/2014/main" id="{B9603EF0-489D-40B0-9079-6A22412A6E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572" y="3609202"/>
                <a:ext cx="7294855" cy="1855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CH" i="1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H" i="1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CH" i="1">
                                  <a:solidFill>
                                    <a:srgbClr val="FDF6E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H" b="0" dirty="0">
                  <a:solidFill>
                    <a:srgbClr val="FDF6E3"/>
                  </a:solidFill>
                  <a:latin typeface="Palatino Linotype" panose="02040502050505030304" pitchFamily="18" charset="0"/>
                </a:endParaRPr>
              </a:p>
              <a:p>
                <a:pPr marL="0" indent="0" algn="ctr">
                  <a:buNone/>
                </a:pPr>
                <a:r>
                  <a:rPr lang="fr-CH" dirty="0" err="1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Generating</a:t>
                </a:r>
                <a:r>
                  <a:rPr lang="fr-CH" dirty="0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fr-CH" dirty="0" err="1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function</a:t>
                </a:r>
                <a:r>
                  <a:rPr lang="fr-CH" dirty="0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 of the </a:t>
                </a:r>
                <a:r>
                  <a:rPr lang="fr-CH" dirty="0" err="1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degree</a:t>
                </a:r>
                <a:r>
                  <a:rPr lang="fr-CH" dirty="0">
                    <a:solidFill>
                      <a:srgbClr val="FDF6E3"/>
                    </a:solidFill>
                    <a:latin typeface="Palatino Linotype" panose="02040502050505030304" pitchFamily="18" charset="0"/>
                  </a:rPr>
                  <a:t> distribution</a:t>
                </a:r>
                <a:endParaRPr lang="en-US" dirty="0">
                  <a:solidFill>
                    <a:srgbClr val="FDF6E3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Sous-titre 2">
                <a:extLst>
                  <a:ext uri="{FF2B5EF4-FFF2-40B4-BE49-F238E27FC236}">
                    <a16:creationId xmlns:a16="http://schemas.microsoft.com/office/drawing/2014/main" id="{B9603EF0-489D-40B0-9079-6A22412A6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72" y="3609202"/>
                <a:ext cx="7294855" cy="1855688"/>
              </a:xfrm>
              <a:prstGeom prst="rect">
                <a:avLst/>
              </a:prstGeom>
              <a:blipFill>
                <a:blip r:embed="rId3"/>
                <a:stretch>
                  <a:fillRect b="-855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1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390753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3E083D7-8AF1-4934-AAAB-B82C08F4D000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Network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4D2D6D48-7FD9-497E-89ED-B9EA3E960F9D}"/>
              </a:ext>
            </a:extLst>
          </p:cNvPr>
          <p:cNvSpPr txBox="1">
            <a:spLocks/>
          </p:cNvSpPr>
          <p:nvPr/>
        </p:nvSpPr>
        <p:spPr>
          <a:xfrm>
            <a:off x="-281940" y="5571609"/>
            <a:ext cx="2933700" cy="108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Node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(or vertex)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4392000" y="3481980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76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6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16198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1903F21-4892-483E-BA74-CFA13B0BC2F4}"/>
              </a:ext>
            </a:extLst>
          </p:cNvPr>
          <p:cNvCxnSpPr>
            <a:cxnSpLocks/>
          </p:cNvCxnSpPr>
          <p:nvPr/>
        </p:nvCxnSpPr>
        <p:spPr>
          <a:xfrm>
            <a:off x="6772275" y="5054281"/>
            <a:ext cx="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266C7E7-E704-426D-870D-F28355ADFEA0}"/>
              </a:ext>
            </a:extLst>
          </p:cNvPr>
          <p:cNvCxnSpPr>
            <a:cxnSpLocks/>
          </p:cNvCxnSpPr>
          <p:nvPr/>
        </p:nvCxnSpPr>
        <p:spPr>
          <a:xfrm flipH="1" flipV="1">
            <a:off x="2771775" y="3960789"/>
            <a:ext cx="1" cy="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9A6FABB-5E1A-4736-894E-211A7C36AA1F}"/>
              </a:ext>
            </a:extLst>
          </p:cNvPr>
          <p:cNvCxnSpPr>
            <a:cxnSpLocks/>
          </p:cNvCxnSpPr>
          <p:nvPr/>
        </p:nvCxnSpPr>
        <p:spPr>
          <a:xfrm flipH="1">
            <a:off x="3776392" y="4683556"/>
            <a:ext cx="1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195F1DD-7D0A-44EA-B9E0-803430FB4888}"/>
              </a:ext>
            </a:extLst>
          </p:cNvPr>
          <p:cNvCxnSpPr>
            <a:cxnSpLocks/>
          </p:cNvCxnSpPr>
          <p:nvPr/>
        </p:nvCxnSpPr>
        <p:spPr>
          <a:xfrm>
            <a:off x="5901281" y="2340000"/>
            <a:ext cx="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C6CCA7B-72FE-4143-B1AC-ED12B71061AD}"/>
              </a:ext>
            </a:extLst>
          </p:cNvPr>
          <p:cNvCxnSpPr>
            <a:cxnSpLocks/>
          </p:cNvCxnSpPr>
          <p:nvPr/>
        </p:nvCxnSpPr>
        <p:spPr>
          <a:xfrm flipH="1" flipV="1">
            <a:off x="3564000" y="2340000"/>
            <a:ext cx="1" cy="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31F80EB-D406-47A2-AB7D-169BCB714B9D}"/>
              </a:ext>
            </a:extLst>
          </p:cNvPr>
          <p:cNvCxnSpPr>
            <a:cxnSpLocks/>
          </p:cNvCxnSpPr>
          <p:nvPr/>
        </p:nvCxnSpPr>
        <p:spPr>
          <a:xfrm>
            <a:off x="4398376" y="2812580"/>
            <a:ext cx="1" cy="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C9ADC4-ABB3-4782-82FB-72BAAEF257EC}"/>
              </a:ext>
            </a:extLst>
          </p:cNvPr>
          <p:cNvCxnSpPr>
            <a:cxnSpLocks/>
          </p:cNvCxnSpPr>
          <p:nvPr/>
        </p:nvCxnSpPr>
        <p:spPr>
          <a:xfrm flipH="1" flipV="1">
            <a:off x="3638550" y="3519488"/>
            <a:ext cx="1" cy="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821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26BA87-6315-46A2-86B0-AF223D3548F5}"/>
              </a:ext>
            </a:extLst>
          </p:cNvPr>
          <p:cNvCxnSpPr>
            <a:cxnSpLocks/>
          </p:cNvCxnSpPr>
          <p:nvPr/>
        </p:nvCxnSpPr>
        <p:spPr>
          <a:xfrm flipH="1">
            <a:off x="5720034" y="4670352"/>
            <a:ext cx="1862139" cy="746423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398CB9-7E2B-4665-BA42-3FAD8B02855B}"/>
              </a:ext>
            </a:extLst>
          </p:cNvPr>
          <p:cNvCxnSpPr>
            <a:cxnSpLocks/>
          </p:cNvCxnSpPr>
          <p:nvPr/>
        </p:nvCxnSpPr>
        <p:spPr>
          <a:xfrm flipH="1" flipV="1">
            <a:off x="2505347" y="2848238"/>
            <a:ext cx="447675" cy="238729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4FB4DC-DE5A-486F-940C-A1B75935BF89}"/>
              </a:ext>
            </a:extLst>
          </p:cNvPr>
          <p:cNvCxnSpPr>
            <a:cxnSpLocks/>
          </p:cNvCxnSpPr>
          <p:nvPr/>
        </p:nvCxnSpPr>
        <p:spPr>
          <a:xfrm flipH="1">
            <a:off x="2953022" y="4142036"/>
            <a:ext cx="1509441" cy="1082063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91AE61-D7FE-4492-BA90-00CC99A1FCBB}"/>
              </a:ext>
            </a:extLst>
          </p:cNvPr>
          <p:cNvCxnSpPr>
            <a:cxnSpLocks/>
          </p:cNvCxnSpPr>
          <p:nvPr/>
        </p:nvCxnSpPr>
        <p:spPr>
          <a:xfrm flipH="1" flipV="1">
            <a:off x="4409574" y="1922995"/>
            <a:ext cx="2686823" cy="744891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3817616-733F-491F-BBE5-4D23A07779D8}"/>
              </a:ext>
            </a:extLst>
          </p:cNvPr>
          <p:cNvCxnSpPr>
            <a:cxnSpLocks/>
          </p:cNvCxnSpPr>
          <p:nvPr/>
        </p:nvCxnSpPr>
        <p:spPr>
          <a:xfrm flipH="1">
            <a:off x="2518581" y="1945960"/>
            <a:ext cx="1879795" cy="92458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96C5507-12CC-48EA-970F-28A1868A806D}"/>
              </a:ext>
            </a:extLst>
          </p:cNvPr>
          <p:cNvCxnSpPr>
            <a:cxnSpLocks/>
          </p:cNvCxnSpPr>
          <p:nvPr/>
        </p:nvCxnSpPr>
        <p:spPr>
          <a:xfrm flipH="1" flipV="1">
            <a:off x="4389089" y="1945961"/>
            <a:ext cx="84499" cy="2196075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5753FC-B59B-4CD5-8633-DDB170E9956E}"/>
              </a:ext>
            </a:extLst>
          </p:cNvPr>
          <p:cNvCxnSpPr>
            <a:cxnSpLocks/>
          </p:cNvCxnSpPr>
          <p:nvPr/>
        </p:nvCxnSpPr>
        <p:spPr>
          <a:xfrm flipH="1" flipV="1">
            <a:off x="2507456" y="2849134"/>
            <a:ext cx="1955007" cy="128471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FF619CC-D6BB-4147-A37A-694E05CEE9CF}"/>
              </a:ext>
            </a:extLst>
          </p:cNvPr>
          <p:cNvSpPr/>
          <p:nvPr/>
        </p:nvSpPr>
        <p:spPr>
          <a:xfrm>
            <a:off x="4283803" y="396078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7EE4AF-0426-4CD7-9D8A-AE43FD082BD4}"/>
              </a:ext>
            </a:extLst>
          </p:cNvPr>
          <p:cNvSpPr/>
          <p:nvPr/>
        </p:nvSpPr>
        <p:spPr>
          <a:xfrm>
            <a:off x="7400925" y="4489105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E7D232-5567-4D20-8800-87CF874DF67E}"/>
              </a:ext>
            </a:extLst>
          </p:cNvPr>
          <p:cNvSpPr/>
          <p:nvPr/>
        </p:nvSpPr>
        <p:spPr>
          <a:xfrm>
            <a:off x="4217129" y="1766787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FA7330-04C9-4B2C-A17D-6FB4443B46FE}"/>
              </a:ext>
            </a:extLst>
          </p:cNvPr>
          <p:cNvSpPr/>
          <p:nvPr/>
        </p:nvSpPr>
        <p:spPr>
          <a:xfrm>
            <a:off x="6915150" y="2486639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DA09D2-7F2F-4432-B8AE-F09E9B284B68}"/>
              </a:ext>
            </a:extLst>
          </p:cNvPr>
          <p:cNvSpPr/>
          <p:nvPr/>
        </p:nvSpPr>
        <p:spPr>
          <a:xfrm>
            <a:off x="5538787" y="5235528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57236D-9B50-441C-8F18-C3D0BE423C67}"/>
              </a:ext>
            </a:extLst>
          </p:cNvPr>
          <p:cNvSpPr/>
          <p:nvPr/>
        </p:nvSpPr>
        <p:spPr>
          <a:xfrm>
            <a:off x="2771775" y="5054281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3AB7B07-3C6E-486F-B41D-856A4610ED50}"/>
              </a:ext>
            </a:extLst>
          </p:cNvPr>
          <p:cNvSpPr/>
          <p:nvPr/>
        </p:nvSpPr>
        <p:spPr>
          <a:xfrm>
            <a:off x="2324100" y="2667886"/>
            <a:ext cx="362494" cy="3624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14EF4C0-62EE-4877-905D-6674E53A4C97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Network</a:t>
            </a:r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CE90D6F4-157B-4A89-B51F-A8C34751E33F}"/>
              </a:ext>
            </a:extLst>
          </p:cNvPr>
          <p:cNvSpPr txBox="1">
            <a:spLocks/>
          </p:cNvSpPr>
          <p:nvPr/>
        </p:nvSpPr>
        <p:spPr>
          <a:xfrm>
            <a:off x="-1022985" y="6128134"/>
            <a:ext cx="3794760" cy="67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DF6E3"/>
                </a:solidFill>
                <a:latin typeface="Palatino Linotype" panose="02040502050505030304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11046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70C9FD2-1C88-4427-BF9E-90D713049C7D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Western US power </a:t>
            </a:r>
            <a:r>
              <a:rPr lang="fr-CH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grid</a:t>
            </a:r>
            <a:endParaRPr lang="fr-CH" dirty="0">
              <a:solidFill>
                <a:srgbClr val="FDF6E3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00E875-E431-41FA-BC11-78403DA1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4" y="613953"/>
            <a:ext cx="6038852" cy="60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70C9FD2-1C88-4427-BF9E-90D713049C7D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Jazz </a:t>
            </a:r>
            <a:r>
              <a:rPr lang="fr-CH" dirty="0" err="1">
                <a:solidFill>
                  <a:srgbClr val="FDF6E3"/>
                </a:solidFill>
                <a:latin typeface="Palatino Linotype" panose="02040502050505030304" pitchFamily="18" charset="0"/>
              </a:rPr>
              <a:t>musicians</a:t>
            </a:r>
            <a:endParaRPr lang="fr-CH" dirty="0">
              <a:solidFill>
                <a:srgbClr val="FDF6E3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79D8E1-1B34-4AEE-BC9A-3252EF98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57154" y="0"/>
            <a:ext cx="7139195" cy="71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9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70C9FD2-1C88-4427-BF9E-90D713049C7D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dirty="0">
                <a:solidFill>
                  <a:srgbClr val="FDF6E3"/>
                </a:solidFill>
                <a:latin typeface="Palatino Linotype" panose="02040502050505030304" pitchFamily="18" charset="0"/>
              </a:rPr>
              <a:t>E-road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63D30F-F500-47BC-96E3-1F523C6B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426272"/>
            <a:ext cx="6229350" cy="622935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2D919B55-AB5D-49D0-8CFA-05F55F35124A}"/>
              </a:ext>
            </a:extLst>
          </p:cNvPr>
          <p:cNvGrpSpPr/>
          <p:nvPr/>
        </p:nvGrpSpPr>
        <p:grpSpPr>
          <a:xfrm>
            <a:off x="-67047" y="1543050"/>
            <a:ext cx="7159997" cy="5336466"/>
            <a:chOff x="-67047" y="1543050"/>
            <a:chExt cx="7159997" cy="533646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E74FF06A-7424-4B97-B2DB-E9F4295AF56E}"/>
                </a:ext>
              </a:extLst>
            </p:cNvPr>
            <p:cNvSpPr/>
            <p:nvPr/>
          </p:nvSpPr>
          <p:spPr>
            <a:xfrm>
              <a:off x="2997200" y="1543050"/>
              <a:ext cx="4095750" cy="4984750"/>
            </a:xfrm>
            <a:custGeom>
              <a:avLst/>
              <a:gdLst>
                <a:gd name="connsiteX0" fmla="*/ 279400 w 4095750"/>
                <a:gd name="connsiteY0" fmla="*/ 762000 h 4984750"/>
                <a:gd name="connsiteX1" fmla="*/ 1085850 w 4095750"/>
                <a:gd name="connsiteY1" fmla="*/ 1949450 h 4984750"/>
                <a:gd name="connsiteX2" fmla="*/ 457200 w 4095750"/>
                <a:gd name="connsiteY2" fmla="*/ 2139950 h 4984750"/>
                <a:gd name="connsiteX3" fmla="*/ 0 w 4095750"/>
                <a:gd name="connsiteY3" fmla="*/ 2660650 h 4984750"/>
                <a:gd name="connsiteX4" fmla="*/ 730250 w 4095750"/>
                <a:gd name="connsiteY4" fmla="*/ 3238500 h 4984750"/>
                <a:gd name="connsiteX5" fmla="*/ 1828800 w 4095750"/>
                <a:gd name="connsiteY5" fmla="*/ 3517900 h 4984750"/>
                <a:gd name="connsiteX6" fmla="*/ 2698750 w 4095750"/>
                <a:gd name="connsiteY6" fmla="*/ 4984750 h 4984750"/>
                <a:gd name="connsiteX7" fmla="*/ 4095750 w 4095750"/>
                <a:gd name="connsiteY7" fmla="*/ 3536950 h 4984750"/>
                <a:gd name="connsiteX8" fmla="*/ 2870200 w 4095750"/>
                <a:gd name="connsiteY8" fmla="*/ 2552700 h 4984750"/>
                <a:gd name="connsiteX9" fmla="*/ 3689350 w 4095750"/>
                <a:gd name="connsiteY9" fmla="*/ 1327150 h 4984750"/>
                <a:gd name="connsiteX10" fmla="*/ 2654300 w 4095750"/>
                <a:gd name="connsiteY10" fmla="*/ 488950 h 4984750"/>
                <a:gd name="connsiteX11" fmla="*/ 1587500 w 4095750"/>
                <a:gd name="connsiteY11" fmla="*/ 260350 h 4984750"/>
                <a:gd name="connsiteX12" fmla="*/ 1149350 w 4095750"/>
                <a:gd name="connsiteY12" fmla="*/ 0 h 4984750"/>
                <a:gd name="connsiteX13" fmla="*/ 279400 w 4095750"/>
                <a:gd name="connsiteY13" fmla="*/ 762000 h 498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5750" h="4984750">
                  <a:moveTo>
                    <a:pt x="279400" y="762000"/>
                  </a:moveTo>
                  <a:lnTo>
                    <a:pt x="1085850" y="1949450"/>
                  </a:lnTo>
                  <a:lnTo>
                    <a:pt x="457200" y="2139950"/>
                  </a:lnTo>
                  <a:lnTo>
                    <a:pt x="0" y="2660650"/>
                  </a:lnTo>
                  <a:lnTo>
                    <a:pt x="730250" y="3238500"/>
                  </a:lnTo>
                  <a:lnTo>
                    <a:pt x="1828800" y="3517900"/>
                  </a:lnTo>
                  <a:lnTo>
                    <a:pt x="2698750" y="4984750"/>
                  </a:lnTo>
                  <a:lnTo>
                    <a:pt x="4095750" y="3536950"/>
                  </a:lnTo>
                  <a:lnTo>
                    <a:pt x="2870200" y="2552700"/>
                  </a:lnTo>
                  <a:lnTo>
                    <a:pt x="3689350" y="1327150"/>
                  </a:lnTo>
                  <a:lnTo>
                    <a:pt x="2654300" y="488950"/>
                  </a:lnTo>
                  <a:lnTo>
                    <a:pt x="1587500" y="260350"/>
                  </a:lnTo>
                  <a:lnTo>
                    <a:pt x="1149350" y="0"/>
                  </a:lnTo>
                  <a:lnTo>
                    <a:pt x="279400" y="76200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8" name="Sous-titre 2">
              <a:extLst>
                <a:ext uri="{FF2B5EF4-FFF2-40B4-BE49-F238E27FC236}">
                  <a16:creationId xmlns:a16="http://schemas.microsoft.com/office/drawing/2014/main" id="{CB444F08-AA01-4481-ADEB-2DC28A37CBF0}"/>
                </a:ext>
              </a:extLst>
            </p:cNvPr>
            <p:cNvSpPr txBox="1">
              <a:spLocks/>
            </p:cNvSpPr>
            <p:nvPr/>
          </p:nvSpPr>
          <p:spPr>
            <a:xfrm>
              <a:off x="-67047" y="5744584"/>
              <a:ext cx="2528570" cy="11349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latin typeface="Palatino Linotype" panose="02040502050505030304" pitchFamily="18" charset="0"/>
                </a:rPr>
                <a:t>Connected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03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70C9FD2-1C88-4427-BF9E-90D713049C7D}"/>
              </a:ext>
            </a:extLst>
          </p:cNvPr>
          <p:cNvSpPr txBox="1">
            <a:spLocks/>
          </p:cNvSpPr>
          <p:nvPr/>
        </p:nvSpPr>
        <p:spPr>
          <a:xfrm>
            <a:off x="557420" y="202378"/>
            <a:ext cx="8029160" cy="8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DF6E3"/>
                </a:solidFill>
                <a:latin typeface="Palatino Linotype" panose="02040502050505030304" pitchFamily="18" charset="0"/>
              </a:rPr>
              <a:t>Protein interaction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9EB01F-C192-4E33-AB8C-83C229AC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654872"/>
            <a:ext cx="60007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nalisé 3">
      <a:dk1>
        <a:srgbClr val="002B36"/>
      </a:dk1>
      <a:lt1>
        <a:srgbClr val="FDF6E3"/>
      </a:lt1>
      <a:dk2>
        <a:srgbClr val="073642"/>
      </a:dk2>
      <a:lt2>
        <a:srgbClr val="EEE8D5"/>
      </a:lt2>
      <a:accent1>
        <a:srgbClr val="268BD2"/>
      </a:accent1>
      <a:accent2>
        <a:srgbClr val="CB4B16"/>
      </a:accent2>
      <a:accent3>
        <a:srgbClr val="859900"/>
      </a:accent3>
      <a:accent4>
        <a:srgbClr val="B58900"/>
      </a:accent4>
      <a:accent5>
        <a:srgbClr val="D33682"/>
      </a:accent5>
      <a:accent6>
        <a:srgbClr val="DC322F"/>
      </a:accent6>
      <a:hlink>
        <a:srgbClr val="2AA198"/>
      </a:hlink>
      <a:folHlink>
        <a:srgbClr val="6C71ED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138</Words>
  <Application>Microsoft Office PowerPoint</Application>
  <PresentationFormat>Affichage à l'écran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Palatino Linotype</vt:lpstr>
      <vt:lpstr>Office Theme</vt:lpstr>
      <vt:lpstr>Connectivity in networks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R.</dc:creator>
  <cp:lastModifiedBy>Kolaru</cp:lastModifiedBy>
  <cp:revision>39</cp:revision>
  <dcterms:created xsi:type="dcterms:W3CDTF">2018-11-16T20:25:43Z</dcterms:created>
  <dcterms:modified xsi:type="dcterms:W3CDTF">2018-11-26T18:46:21Z</dcterms:modified>
</cp:coreProperties>
</file>