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30" r:id="rId9"/>
    <p:sldId id="331" r:id="rId10"/>
    <p:sldId id="324" r:id="rId11"/>
    <p:sldId id="325" r:id="rId12"/>
    <p:sldId id="326" r:id="rId13"/>
    <p:sldId id="327" r:id="rId14"/>
    <p:sldId id="328" r:id="rId15"/>
    <p:sldId id="329" r:id="rId16"/>
    <p:sldId id="262" r:id="rId17"/>
    <p:sldId id="291" r:id="rId18"/>
    <p:sldId id="292" r:id="rId19"/>
    <p:sldId id="260" r:id="rId20"/>
    <p:sldId id="301" r:id="rId21"/>
    <p:sldId id="302" r:id="rId22"/>
    <p:sldId id="303" r:id="rId23"/>
    <p:sldId id="277" r:id="rId24"/>
    <p:sldId id="278" r:id="rId25"/>
    <p:sldId id="279" r:id="rId26"/>
    <p:sldId id="281" r:id="rId27"/>
    <p:sldId id="280" r:id="rId28"/>
    <p:sldId id="304" r:id="rId29"/>
    <p:sldId id="283" r:id="rId30"/>
    <p:sldId id="285" r:id="rId31"/>
    <p:sldId id="284" r:id="rId32"/>
    <p:sldId id="28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0" autoAdjust="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3E3D-C8B6-4DDA-B703-A940373D239A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6E776-E633-4067-A8E4-4EAB121F03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потоком подразумевается файловый поток или поток</a:t>
            </a:r>
            <a:r>
              <a:rPr lang="ru-RU" baseline="0" dirty="0"/>
              <a:t> в памяти, например, для передачи данных по сети интернет.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3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CarSerializable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классом!!!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2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2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80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StreamingContext</a:t>
            </a:r>
            <a:r>
              <a:rPr lang="ru-RU" dirty="0"/>
              <a:t> содержит информацию относительно источника или места назначения передаваемых данных. Наиболее информативным членом </a:t>
            </a:r>
            <a:r>
              <a:rPr lang="ru-RU" dirty="0" err="1"/>
              <a:t>StreamingContext</a:t>
            </a:r>
            <a:r>
              <a:rPr lang="ru-RU" dirty="0"/>
              <a:t> является свойство </a:t>
            </a:r>
            <a:r>
              <a:rPr lang="ru-RU" dirty="0" err="1"/>
              <a:t>State</a:t>
            </a:r>
            <a:r>
              <a:rPr lang="ru-RU" dirty="0"/>
              <a:t>, представляющее значение из перечисления </a:t>
            </a:r>
            <a:r>
              <a:rPr lang="ru-RU" dirty="0" err="1"/>
              <a:t>StreamingContextStates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6E776-E633-4067-A8E4-4EAB121F037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7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76EC1F-73A2-4EF8-AA1A-838C3A6178F1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7E18F-30FD-4164-BB8C-AF328DD4A17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2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Ограничения:</a:t>
            </a:r>
          </a:p>
          <a:p>
            <a:pPr lvl="1"/>
            <a:r>
              <a:rPr lang="ru-RU" sz="3200" dirty="0"/>
              <a:t>класс должен иметь стандартный конструктор без параметров;</a:t>
            </a:r>
          </a:p>
          <a:p>
            <a:pPr lvl="1"/>
            <a:r>
              <a:rPr lang="ru-RU" sz="3200" dirty="0" err="1"/>
              <a:t>сериализуются</a:t>
            </a:r>
            <a:r>
              <a:rPr lang="ru-RU" sz="3200" dirty="0"/>
              <a:t> только открытые члены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класс </a:t>
            </a:r>
            <a:r>
              <a:rPr lang="ru-RU" dirty="0" err="1"/>
              <a:t>XmlSerializer</a:t>
            </a:r>
            <a:r>
              <a:rPr lang="ru-RU" dirty="0"/>
              <a:t> </a:t>
            </a:r>
            <a:r>
              <a:rPr lang="ru-RU" dirty="0" err="1"/>
              <a:t>сериализует</a:t>
            </a:r>
            <a:r>
              <a:rPr lang="ru-RU" dirty="0"/>
              <a:t> все общедоступные поля/свойства как элементы XML. Чтобы управлять генерацией результирующего документа XML с помощью класса </a:t>
            </a:r>
            <a:r>
              <a:rPr lang="ru-RU" dirty="0" err="1"/>
              <a:t>XmlSerializer</a:t>
            </a:r>
            <a:r>
              <a:rPr lang="ru-RU" dirty="0"/>
              <a:t>, необходимо декорировать типы любым количеством дополнительных атрибутов из пространства имен </a:t>
            </a:r>
            <a:r>
              <a:rPr lang="ru-RU" dirty="0" err="1"/>
              <a:t>System.Xml.Serialization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[</a:t>
            </a:r>
            <a:r>
              <a:rPr lang="ru-RU" dirty="0" err="1"/>
              <a:t>XmlAttribute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Поле или свойство будет </a:t>
            </a:r>
            <a:r>
              <a:rPr lang="ru-RU" sz="3200" dirty="0" err="1"/>
              <a:t>сериализовано</a:t>
            </a:r>
            <a:r>
              <a:rPr lang="ru-RU" sz="3200" dirty="0"/>
              <a:t> как атрибут XML</a:t>
            </a:r>
          </a:p>
          <a:p>
            <a:r>
              <a:rPr lang="ru-RU" dirty="0"/>
              <a:t>[</a:t>
            </a:r>
            <a:r>
              <a:rPr lang="ru-RU" dirty="0" err="1"/>
              <a:t>XmlElement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Поле или свойство будет </a:t>
            </a:r>
            <a:r>
              <a:rPr lang="ru-RU" sz="3200" dirty="0" err="1"/>
              <a:t>сериализовано</a:t>
            </a:r>
            <a:r>
              <a:rPr lang="ru-RU" sz="3200" dirty="0"/>
              <a:t> как элемент XML с указанным именем</a:t>
            </a:r>
          </a:p>
        </p:txBody>
      </p:sp>
    </p:spTree>
    <p:extLst>
      <p:ext uri="{BB962C8B-B14F-4D97-AF65-F5344CB8AC3E}">
        <p14:creationId xmlns:p14="http://schemas.microsoft.com/office/powerpoint/2010/main" val="272335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[</a:t>
            </a:r>
            <a:r>
              <a:rPr lang="ru-RU" dirty="0" err="1"/>
              <a:t>XmlEnum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Этот атрибут предоставляет имя элемента, являющееся членом перечисления</a:t>
            </a:r>
            <a:endParaRPr lang="en-US" sz="3200" dirty="0"/>
          </a:p>
          <a:p>
            <a:r>
              <a:rPr lang="ru-RU" dirty="0"/>
              <a:t>[</a:t>
            </a:r>
            <a:r>
              <a:rPr lang="ru-RU" dirty="0" err="1"/>
              <a:t>XmlRoot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Этот атрибут управляет тем, как будет сконструирован корневой элемент (пространство имен и название элемента)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[</a:t>
            </a:r>
            <a:r>
              <a:rPr lang="ru-RU" dirty="0" err="1"/>
              <a:t>XmlText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Свойство или поле должно быть </a:t>
            </a:r>
            <a:r>
              <a:rPr lang="ru-RU" sz="3200" dirty="0" err="1"/>
              <a:t>сериализовано</a:t>
            </a:r>
            <a:r>
              <a:rPr lang="ru-RU" sz="3200" dirty="0"/>
              <a:t> как текст XML</a:t>
            </a:r>
          </a:p>
          <a:p>
            <a:r>
              <a:rPr lang="ru-RU" dirty="0"/>
              <a:t>[</a:t>
            </a:r>
            <a:r>
              <a:rPr lang="ru-RU" dirty="0" err="1"/>
              <a:t>XmlType</a:t>
            </a:r>
            <a:r>
              <a:rPr lang="ru-RU" dirty="0"/>
              <a:t>]</a:t>
            </a:r>
          </a:p>
          <a:p>
            <a:pPr lvl="1"/>
            <a:r>
              <a:rPr lang="ru-RU" sz="3200" dirty="0"/>
              <a:t>Этот атрибут предоставляет имя и пространство имен типа 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134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3816424" cy="55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87" y="2366059"/>
            <a:ext cx="6777513" cy="201103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46668"/>
            <a:ext cx="6768752" cy="1997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3282525"/>
            <a:ext cx="3004720" cy="26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XmlReader – </a:t>
            </a:r>
            <a:r>
              <a:rPr lang="ru-RU" dirty="0"/>
              <a:t>это средство чтения, обеспечивающее быстрый прямой доступ (без кэширования) к данным XML.</a:t>
            </a:r>
          </a:p>
          <a:p>
            <a:r>
              <a:rPr lang="ru-RU" dirty="0"/>
              <a:t>Класс </a:t>
            </a:r>
            <a:r>
              <a:rPr lang="en-US" dirty="0" err="1"/>
              <a:t>XmlWriter</a:t>
            </a:r>
            <a:r>
              <a:rPr lang="en-US" dirty="0"/>
              <a:t> – </a:t>
            </a:r>
            <a:r>
              <a:rPr lang="ru-RU" dirty="0"/>
              <a:t>это  модуль записи, который предоставляет быстрые, не кэшированные, </a:t>
            </a:r>
            <a:r>
              <a:rPr lang="ru-RU" dirty="0" err="1"/>
              <a:t>forward-only</a:t>
            </a:r>
            <a:r>
              <a:rPr lang="ru-RU" dirty="0"/>
              <a:t> средства генерации потоков или файлов, содержащих данные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в </a:t>
            </a:r>
            <a:r>
              <a:rPr lang="en-US" dirty="0"/>
              <a:t>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5815545" cy="493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5157192"/>
            <a:ext cx="3775296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7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</a:t>
            </a:r>
            <a:r>
              <a:rPr lang="en-US" dirty="0"/>
              <a:t>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588581" cy="4809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30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6474428" cy="3024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99" y="4509120"/>
            <a:ext cx="5445901" cy="20387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3" y="2862802"/>
            <a:ext cx="8517849" cy="10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– это процесс сохранения</a:t>
            </a:r>
            <a:r>
              <a:rPr lang="en-US" dirty="0"/>
              <a:t>/</a:t>
            </a:r>
            <a:r>
              <a:rPr lang="ru-RU" dirty="0"/>
              <a:t>передачи состояния объекта в потоке. </a:t>
            </a:r>
          </a:p>
          <a:p>
            <a:r>
              <a:rPr lang="ru-RU" dirty="0"/>
              <a:t>Последовательность сохраняемых данных содержит всю информацию, необходимую для восстановления (</a:t>
            </a:r>
            <a:r>
              <a:rPr lang="ru-RU" dirty="0" err="1"/>
              <a:t>десериализации</a:t>
            </a:r>
            <a:r>
              <a:rPr lang="ru-RU" dirty="0"/>
              <a:t>) состояния объекта с целью последующего использования.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</a:t>
            </a:r>
            <a:r>
              <a:rPr lang="en-US" dirty="0"/>
              <a:t>XML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2" y="1916832"/>
            <a:ext cx="8730815" cy="4130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4005064"/>
            <a:ext cx="5572048" cy="24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</a:t>
            </a:r>
            <a:r>
              <a:rPr lang="en-US" dirty="0"/>
              <a:t>XML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6041598" cy="3246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92" y="2348880"/>
            <a:ext cx="6138998" cy="40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XML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60" y="1916832"/>
            <a:ext cx="7808279" cy="2519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293096"/>
            <a:ext cx="1658665" cy="19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должен управлять своим процессом </a:t>
            </a:r>
            <a:r>
              <a:rPr lang="ru-RU" dirty="0" err="1"/>
              <a:t>сериализации</a:t>
            </a:r>
            <a:r>
              <a:rPr lang="ru-RU" dirty="0"/>
              <a:t>, можно реализовать интерфейс 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r>
              <a:rPr lang="ru-RU" dirty="0"/>
              <a:t> у класса.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3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вызове метода</a:t>
            </a:r>
            <a:r>
              <a:rPr lang="en-US" dirty="0"/>
              <a:t> Serialize </a:t>
            </a:r>
            <a:r>
              <a:rPr lang="ru-RU" dirty="0"/>
              <a:t>у </a:t>
            </a:r>
            <a:r>
              <a:rPr lang="ru-RU" dirty="0" err="1"/>
              <a:t>сериализуемого</a:t>
            </a:r>
            <a:r>
              <a:rPr lang="ru-RU" dirty="0"/>
              <a:t> класса ищется метод</a:t>
            </a:r>
            <a:r>
              <a:rPr lang="en-US" dirty="0"/>
              <a:t>  </a:t>
            </a:r>
            <a:r>
              <a:rPr lang="en-US" dirty="0" err="1"/>
              <a:t>GetObjectData</a:t>
            </a:r>
            <a:r>
              <a:rPr lang="ru-RU" dirty="0"/>
              <a:t> (указан в интерфейсе 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r>
              <a:rPr lang="ru-RU" dirty="0"/>
              <a:t>). Если его нет, то будет выполняться действие по умолчанию.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5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GetObjectData</a:t>
            </a:r>
            <a:r>
              <a:rPr lang="ru-RU" dirty="0"/>
              <a:t> должен заполнить передаваемый в него объект от </a:t>
            </a:r>
            <a:r>
              <a:rPr lang="ru-RU" dirty="0" err="1"/>
              <a:t>SerializationInfo</a:t>
            </a:r>
            <a:r>
              <a:rPr lang="ru-RU" dirty="0"/>
              <a:t> последовательностью пар "имя/значение« из полей класса, необходимыми для представления объекта.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метода </a:t>
            </a:r>
            <a:r>
              <a:rPr lang="ru-RU" dirty="0" err="1"/>
              <a:t>Десериализации</a:t>
            </a:r>
            <a:r>
              <a:rPr lang="ru-RU" dirty="0"/>
              <a:t> требуется задать конструктор с принимаемым параметрами:</a:t>
            </a:r>
          </a:p>
          <a:p>
            <a:pPr lvl="1"/>
            <a:r>
              <a:rPr lang="en-US" sz="3200" dirty="0" err="1"/>
              <a:t>SerializationInfo</a:t>
            </a:r>
            <a:r>
              <a:rPr lang="en-US" sz="3200" dirty="0"/>
              <a:t> </a:t>
            </a:r>
            <a:endParaRPr lang="ru-RU" sz="3200" dirty="0"/>
          </a:p>
          <a:p>
            <a:pPr lvl="1"/>
            <a:r>
              <a:rPr lang="en-US" sz="3200" dirty="0" err="1"/>
              <a:t>StreamingContext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38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6786632" cy="4896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08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6911563" cy="1925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01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версии .NET 2.0 появился новый способ определения </a:t>
            </a:r>
            <a:r>
              <a:rPr lang="ru-RU" dirty="0" err="1"/>
              <a:t>сериализации</a:t>
            </a:r>
            <a:r>
              <a:rPr lang="ru-RU" dirty="0"/>
              <a:t> без интерфейса I</a:t>
            </a:r>
            <a:r>
              <a:rPr lang="en-US" dirty="0"/>
              <a:t>S</a:t>
            </a:r>
            <a:r>
              <a:rPr lang="ru-RU" dirty="0" err="1"/>
              <a:t>erializable</a:t>
            </a:r>
            <a:r>
              <a:rPr lang="ru-RU" dirty="0"/>
              <a:t> . Новый вариант заключается в определение методов, оснащенных атрибутами из следующего перечня: [</a:t>
            </a:r>
            <a:r>
              <a:rPr lang="ru-RU" dirty="0" err="1"/>
              <a:t>OnSerializing</a:t>
            </a:r>
            <a:r>
              <a:rPr lang="ru-RU" dirty="0"/>
              <a:t>], [</a:t>
            </a:r>
            <a:r>
              <a:rPr lang="ru-RU" dirty="0" err="1"/>
              <a:t>OnSerialized</a:t>
            </a:r>
            <a:r>
              <a:rPr lang="ru-RU" dirty="0"/>
              <a:t>], [</a:t>
            </a:r>
            <a:r>
              <a:rPr lang="ru-RU" dirty="0" err="1"/>
              <a:t>OnDeserializing</a:t>
            </a:r>
            <a:r>
              <a:rPr lang="ru-RU" dirty="0"/>
              <a:t>] и [</a:t>
            </a:r>
            <a:r>
              <a:rPr lang="ru-RU" dirty="0" err="1"/>
              <a:t>OnDeserialized</a:t>
            </a:r>
            <a:r>
              <a:rPr lang="ru-RU" dirty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6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сериализации</a:t>
            </a:r>
            <a:r>
              <a:rPr lang="ru-RU" dirty="0"/>
              <a:t> объектов классов необходимо у классов добавить атрибут </a:t>
            </a:r>
            <a:r>
              <a:rPr lang="en-US" b="1" dirty="0"/>
              <a:t>Serializable*</a:t>
            </a:r>
            <a:r>
              <a:rPr lang="ru-RU" dirty="0"/>
              <a:t>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5200"/>
            <a:ext cx="5198018" cy="2801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62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OnSerializing</a:t>
            </a:r>
            <a:r>
              <a:rPr lang="ru-RU" dirty="0"/>
              <a:t> – вызывается в момент выполнения </a:t>
            </a:r>
            <a:r>
              <a:rPr lang="ru-RU" dirty="0" err="1"/>
              <a:t>сериализации</a:t>
            </a:r>
            <a:endParaRPr lang="ru-RU" dirty="0"/>
          </a:p>
          <a:p>
            <a:r>
              <a:rPr lang="ru-RU" dirty="0" err="1"/>
              <a:t>OnSerialized</a:t>
            </a:r>
            <a:r>
              <a:rPr lang="ru-RU" dirty="0"/>
              <a:t> – вызывается после выполнения </a:t>
            </a:r>
            <a:r>
              <a:rPr lang="ru-RU" dirty="0" err="1"/>
              <a:t>сериализации</a:t>
            </a:r>
            <a:endParaRPr lang="ru-RU" dirty="0"/>
          </a:p>
          <a:p>
            <a:r>
              <a:rPr lang="ru-RU" dirty="0" err="1"/>
              <a:t>OnDeserializing</a:t>
            </a:r>
            <a:r>
              <a:rPr lang="ru-RU" dirty="0"/>
              <a:t> – вызывается в момент выполнения </a:t>
            </a:r>
            <a:r>
              <a:rPr lang="ru-RU" dirty="0" err="1"/>
              <a:t>десериализации</a:t>
            </a:r>
            <a:endParaRPr lang="ru-RU" dirty="0"/>
          </a:p>
          <a:p>
            <a:r>
              <a:rPr lang="ru-RU" dirty="0" err="1"/>
              <a:t>OnDeserialized</a:t>
            </a:r>
            <a:r>
              <a:rPr lang="ru-RU" dirty="0"/>
              <a:t> – вызывается после выполнения </a:t>
            </a:r>
            <a:r>
              <a:rPr lang="ru-RU" dirty="0" err="1"/>
              <a:t>десериализации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1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должен принимать параметр </a:t>
            </a:r>
            <a:r>
              <a:rPr lang="ru-RU" dirty="0" err="1"/>
              <a:t>StreamingContext</a:t>
            </a:r>
            <a:r>
              <a:rPr lang="ru-RU" dirty="0"/>
              <a:t> и не возвращать ничего (иначе будет сгенерировано исключение времени выполнения). </a:t>
            </a:r>
          </a:p>
          <a:p>
            <a:r>
              <a:rPr lang="ru-RU" dirty="0"/>
              <a:t>Применять все атрибуты не обязательно. Достаточно задать определить те, процессы которых нас интересуют.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6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6563072" cy="4981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14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поле не включать в </a:t>
            </a:r>
            <a:r>
              <a:rPr lang="ru-RU" dirty="0" err="1"/>
              <a:t>сериализуемый</a:t>
            </a:r>
            <a:r>
              <a:rPr lang="ru-RU" dirty="0"/>
              <a:t> объект</a:t>
            </a:r>
            <a:r>
              <a:rPr lang="en-US" dirty="0"/>
              <a:t> (</a:t>
            </a:r>
            <a:r>
              <a:rPr lang="ru-RU" dirty="0"/>
              <a:t>т.е. не сохранять его</a:t>
            </a:r>
            <a:r>
              <a:rPr lang="en-US" dirty="0"/>
              <a:t>)</a:t>
            </a:r>
            <a:r>
              <a:rPr lang="ru-RU" dirty="0"/>
              <a:t>, то у этого </a:t>
            </a:r>
            <a:r>
              <a:rPr lang="ru-RU" b="1" dirty="0"/>
              <a:t>поля</a:t>
            </a:r>
            <a:r>
              <a:rPr lang="ru-RU" dirty="0"/>
              <a:t> нужно поставить атрибут </a:t>
            </a:r>
            <a:r>
              <a:rPr lang="en-US" b="1" dirty="0" err="1"/>
              <a:t>NonSerialized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41" y="3645024"/>
            <a:ext cx="4828359" cy="2847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19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наследовании у дочерних классов тоже надо указывать атрибут </a:t>
            </a:r>
            <a:r>
              <a:rPr lang="en-US" b="1" dirty="0"/>
              <a:t>Serializable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57" y="3356992"/>
            <a:ext cx="5399461" cy="2542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0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Закрытые поля (</a:t>
            </a:r>
            <a:r>
              <a:rPr lang="en-US" dirty="0"/>
              <a:t>private</a:t>
            </a:r>
            <a:r>
              <a:rPr lang="ru-RU" dirty="0"/>
              <a:t>) не </a:t>
            </a:r>
            <a:r>
              <a:rPr lang="ru-RU" dirty="0" err="1"/>
              <a:t>сериализуются</a:t>
            </a:r>
            <a:r>
              <a:rPr lang="ru-RU" dirty="0"/>
              <a:t> (некоторыми вариантами </a:t>
            </a:r>
            <a:r>
              <a:rPr lang="ru-RU" dirty="0" err="1"/>
              <a:t>сериализации</a:t>
            </a:r>
            <a:r>
              <a:rPr lang="ru-RU" dirty="0"/>
              <a:t>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9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err="1"/>
              <a:t>сериализации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err="1"/>
              <a:t>сериализации</a:t>
            </a:r>
            <a:r>
              <a:rPr lang="ru-RU" dirty="0"/>
              <a:t>:</a:t>
            </a:r>
          </a:p>
          <a:p>
            <a:pPr lvl="1"/>
            <a:r>
              <a:rPr lang="ru-RU" sz="3200" dirty="0"/>
              <a:t>бинарный</a:t>
            </a:r>
          </a:p>
          <a:p>
            <a:pPr lvl="1"/>
            <a:r>
              <a:rPr lang="en-US" sz="3200" dirty="0"/>
              <a:t>SOAP</a:t>
            </a:r>
          </a:p>
          <a:p>
            <a:pPr lvl="1"/>
            <a:r>
              <a:rPr lang="en-US" sz="3200" dirty="0"/>
              <a:t>XML</a:t>
            </a:r>
          </a:p>
          <a:p>
            <a:pPr lvl="1"/>
            <a:r>
              <a:rPr lang="en-US" sz="320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eXtensible</a:t>
            </a:r>
            <a:r>
              <a:rPr lang="en-US" dirty="0"/>
              <a:t> Markup Language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расширяемый язык разметки.</a:t>
            </a:r>
          </a:p>
          <a:p>
            <a:r>
              <a:rPr lang="ru-RU" dirty="0"/>
              <a:t>XML – язык с простым формальным синтаксисом. Прост при создании и обработки документов как программными средствами так и вручную.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2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3076" name="Picture 4" descr="Картинки по запросу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61090"/>
            <a:ext cx="5689823" cy="4294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7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7730</TotalTime>
  <Words>603</Words>
  <Application>Microsoft Office PowerPoint</Application>
  <PresentationFormat>Экран (4:3)</PresentationFormat>
  <Paragraphs>84</Paragraphs>
  <Slides>32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Corbel</vt:lpstr>
      <vt:lpstr>Wingdings</vt:lpstr>
      <vt:lpstr>Wingdings 2</vt:lpstr>
      <vt:lpstr>Wingdings 3</vt:lpstr>
      <vt:lpstr>Модульная</vt:lpstr>
      <vt:lpstr>Лекция 13</vt:lpstr>
      <vt:lpstr>Сериализация</vt:lpstr>
      <vt:lpstr>Сериализация</vt:lpstr>
      <vt:lpstr>Сериализация</vt:lpstr>
      <vt:lpstr>Сериализация</vt:lpstr>
      <vt:lpstr>Сериализация</vt:lpstr>
      <vt:lpstr>Типы сериализации</vt:lpstr>
      <vt:lpstr>XML</vt:lpstr>
      <vt:lpstr>XML</vt:lpstr>
      <vt:lpstr>XmlSerializer</vt:lpstr>
      <vt:lpstr>XmlSerializer</vt:lpstr>
      <vt:lpstr>XmlSerializer</vt:lpstr>
      <vt:lpstr>XmlSerializer</vt:lpstr>
      <vt:lpstr>XmlSerializer</vt:lpstr>
      <vt:lpstr>Пример</vt:lpstr>
      <vt:lpstr>Работа с XML</vt:lpstr>
      <vt:lpstr>Сохранение в XML</vt:lpstr>
      <vt:lpstr>Чтение из XML</vt:lpstr>
      <vt:lpstr>LINQ to XML</vt:lpstr>
      <vt:lpstr>Сохранение XML</vt:lpstr>
      <vt:lpstr>Сохранение XML</vt:lpstr>
      <vt:lpstr>Загрузка XML</vt:lpstr>
      <vt:lpstr>ISerializable</vt:lpstr>
      <vt:lpstr>ISerializable</vt:lpstr>
      <vt:lpstr>ISerializable</vt:lpstr>
      <vt:lpstr>ISerializable</vt:lpstr>
      <vt:lpstr>Пример</vt:lpstr>
      <vt:lpstr>Пример</vt:lpstr>
      <vt:lpstr>Сериализация</vt:lpstr>
      <vt:lpstr>Сериализация</vt:lpstr>
      <vt:lpstr>Сериализация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kot_cheshir</dc:creator>
  <cp:lastModifiedBy>Мария Павлова</cp:lastModifiedBy>
  <cp:revision>446</cp:revision>
  <dcterms:created xsi:type="dcterms:W3CDTF">2016-08-31T14:46:49Z</dcterms:created>
  <dcterms:modified xsi:type="dcterms:W3CDTF">2023-05-14T07:49:35Z</dcterms:modified>
</cp:coreProperties>
</file>