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depot.umontreal.ca/Usagers/p1132449/MonDepotPublic/IFT3150/4demons.html?uniq=-havaz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56D5BA-762D-483E-89B2-F6289C75E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fr-CA" dirty="0"/>
              <a:t>The 4 </a:t>
            </a:r>
            <a:r>
              <a:rPr lang="fr-CA" dirty="0" err="1"/>
              <a:t>demons</a:t>
            </a:r>
            <a:endParaRPr lang="en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FAB1CA-8FD9-4619-BDB3-4AD4EA655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220" y="5374888"/>
            <a:ext cx="3995955" cy="758282"/>
          </a:xfrm>
        </p:spPr>
        <p:txBody>
          <a:bodyPr>
            <a:normAutofit/>
          </a:bodyPr>
          <a:lstStyle/>
          <a:p>
            <a:pPr algn="r"/>
            <a:r>
              <a:rPr lang="fr-CA">
                <a:solidFill>
                  <a:schemeClr val="bg1"/>
                </a:solidFill>
              </a:rPr>
              <a:t>IFT 3150 – PROJET INFORMATIQUE</a:t>
            </a: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0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855AD5-CB32-4B5F-82A9-FF2EF957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fr-CA" dirty="0">
                <a:solidFill>
                  <a:schemeClr val="bg1"/>
                </a:solidFill>
              </a:rPr>
              <a:t>TOURS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581459-6A77-4851-A0D4-91066746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fr-CA">
                <a:solidFill>
                  <a:schemeClr val="bg1"/>
                </a:solidFill>
              </a:rPr>
              <a:t>15 TYPES DE TOURS</a:t>
            </a:r>
          </a:p>
          <a:p>
            <a:r>
              <a:rPr lang="fr-CA">
                <a:solidFill>
                  <a:schemeClr val="bg1"/>
                </a:solidFill>
              </a:rPr>
              <a:t>15 EFFETS DIFFÉRENTS</a:t>
            </a:r>
          </a:p>
          <a:p>
            <a:r>
              <a:rPr lang="fr-CA">
                <a:solidFill>
                  <a:schemeClr val="bg1"/>
                </a:solidFill>
              </a:rPr>
              <a:t>4 MANIÈRE D’ATTAQUER LES ENNEMIS</a:t>
            </a:r>
          </a:p>
          <a:p>
            <a:r>
              <a:rPr lang="en-CA" i="1">
                <a:solidFill>
                  <a:schemeClr val="bg1"/>
                </a:solidFill>
              </a:rPr>
              <a:t>PATRONS DE FABRIQUE ET UNIFICATION TURRETS/BULLETS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07EB1F-0260-4728-BEBE-9410A9E3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211" y="638946"/>
            <a:ext cx="2197117" cy="26291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E511185-4200-47B9-A2BF-F8934A9B022C}"/>
              </a:ext>
            </a:extLst>
          </p:cNvPr>
          <p:cNvSpPr txBox="1"/>
          <p:nvPr/>
        </p:nvSpPr>
        <p:spPr>
          <a:xfrm>
            <a:off x="7544652" y="3760237"/>
            <a:ext cx="229914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FF0000"/>
                </a:solidFill>
              </a:rPr>
              <a:t>FIRE</a:t>
            </a:r>
          </a:p>
          <a:p>
            <a:r>
              <a:rPr lang="fr-CA" sz="2000" dirty="0"/>
              <a:t>SCORCH</a:t>
            </a:r>
          </a:p>
          <a:p>
            <a:r>
              <a:rPr lang="fr-CA" sz="2000" dirty="0"/>
              <a:t>LIGHTNINGFIRE</a:t>
            </a:r>
          </a:p>
          <a:p>
            <a:r>
              <a:rPr lang="fr-CA" sz="2000" dirty="0"/>
              <a:t>LAVA</a:t>
            </a:r>
          </a:p>
          <a:p>
            <a:r>
              <a:rPr lang="fr-CA" sz="2000" dirty="0"/>
              <a:t>BOIL</a:t>
            </a:r>
          </a:p>
          <a:p>
            <a:r>
              <a:rPr lang="fr-CA" sz="2000" dirty="0">
                <a:solidFill>
                  <a:schemeClr val="bg1">
                    <a:lumMod val="65000"/>
                  </a:schemeClr>
                </a:solidFill>
              </a:rPr>
              <a:t>WIND</a:t>
            </a:r>
          </a:p>
          <a:p>
            <a:r>
              <a:rPr lang="fr-CA" sz="2000" dirty="0"/>
              <a:t>SWIFT</a:t>
            </a:r>
          </a:p>
          <a:p>
            <a:r>
              <a:rPr lang="fr-CA" sz="2000" dirty="0"/>
              <a:t>SAND</a:t>
            </a:r>
          </a:p>
          <a:p>
            <a:r>
              <a:rPr lang="fr-CA" sz="2000" dirty="0"/>
              <a:t>ICE</a:t>
            </a:r>
          </a:p>
          <a:p>
            <a:endParaRPr lang="en-CA" sz="2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66114B4-E1C0-4BE8-B859-79757735D23C}"/>
              </a:ext>
            </a:extLst>
          </p:cNvPr>
          <p:cNvSpPr txBox="1"/>
          <p:nvPr/>
        </p:nvSpPr>
        <p:spPr>
          <a:xfrm>
            <a:off x="9834959" y="3760237"/>
            <a:ext cx="2299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dirty="0">
                <a:solidFill>
                  <a:srgbClr val="FFC000"/>
                </a:solidFill>
              </a:rPr>
              <a:t>LIGHTNING</a:t>
            </a:r>
          </a:p>
          <a:p>
            <a:r>
              <a:rPr lang="fr-CA" sz="2000" dirty="0"/>
              <a:t>EXPLOSION</a:t>
            </a:r>
          </a:p>
          <a:p>
            <a:r>
              <a:rPr lang="fr-CA" sz="2000" dirty="0"/>
              <a:t>STORM</a:t>
            </a:r>
          </a:p>
          <a:p>
            <a:r>
              <a:rPr lang="fr-CA" sz="2000" dirty="0">
                <a:solidFill>
                  <a:schemeClr val="accent5">
                    <a:lumMod val="75000"/>
                  </a:schemeClr>
                </a:solidFill>
              </a:rPr>
              <a:t>EARTH</a:t>
            </a:r>
          </a:p>
          <a:p>
            <a:r>
              <a:rPr lang="fr-CA" sz="2000" dirty="0"/>
              <a:t>MUD</a:t>
            </a:r>
          </a:p>
          <a:p>
            <a:r>
              <a:rPr lang="fr-CA" sz="2000" dirty="0">
                <a:solidFill>
                  <a:srgbClr val="0070C0"/>
                </a:solidFill>
              </a:rPr>
              <a:t>WATER</a:t>
            </a:r>
          </a:p>
        </p:txBody>
      </p:sp>
    </p:spTree>
    <p:extLst>
      <p:ext uri="{BB962C8B-B14F-4D97-AF65-F5344CB8AC3E}">
        <p14:creationId xmlns:p14="http://schemas.microsoft.com/office/powerpoint/2010/main" val="257434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585A6-9857-4B55-8D1A-1C0793613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4692"/>
            <a:ext cx="7437536" cy="1188720"/>
          </a:xfrm>
        </p:spPr>
        <p:txBody>
          <a:bodyPr>
            <a:normAutofit/>
          </a:bodyPr>
          <a:lstStyle/>
          <a:p>
            <a:r>
              <a:rPr lang="fr-CA"/>
              <a:t>ennemi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DA8F6-1F42-4861-A75C-8B65B65C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475145"/>
            <a:ext cx="7437536" cy="3409259"/>
          </a:xfrm>
        </p:spPr>
        <p:txBody>
          <a:bodyPr>
            <a:normAutofit/>
          </a:bodyPr>
          <a:lstStyle/>
          <a:p>
            <a:r>
              <a:rPr lang="fr-CA" dirty="0"/>
              <a:t>2 SCRIPTS IMPORTANTS : </a:t>
            </a:r>
          </a:p>
          <a:p>
            <a:pPr lvl="8"/>
            <a:r>
              <a:rPr lang="fr-CA" dirty="0"/>
              <a:t>ENEMY MOVEMENT</a:t>
            </a:r>
          </a:p>
          <a:p>
            <a:pPr lvl="8"/>
            <a:r>
              <a:rPr lang="fr-CA" dirty="0"/>
              <a:t>ENEMY</a:t>
            </a:r>
          </a:p>
          <a:p>
            <a:r>
              <a:rPr lang="fr-CA" i="1" dirty="0"/>
              <a:t>IMPLÉMENTATION D’UN PATRON DE FABRIQUE POUR PERMETTRE LA RÉUTILISATION D’ENNEMIS ET LA DIVERSITÉ DE CEUX-CI</a:t>
            </a:r>
          </a:p>
          <a:p>
            <a:endParaRPr lang="fr-CA" i="1" dirty="0"/>
          </a:p>
          <a:p>
            <a:pPr marL="1654175" lvl="8" indent="0">
              <a:buNone/>
            </a:pPr>
            <a:endParaRPr lang="fr-CA" dirty="0"/>
          </a:p>
          <a:p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4C5437-838C-45F6-BFC8-3AF0ADE3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7576" y="-2"/>
            <a:ext cx="3284423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CBD493-E381-4822-8F8F-A4194DFD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84632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0347DF-58B2-461F-9A5E-4B3C10A6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758" y="635689"/>
            <a:ext cx="982781" cy="144811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310D9BE-4AD2-4CC3-84FA-4E05790B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2395728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0BBC69-2C07-42FB-B66C-214611AD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0388" y="2546785"/>
            <a:ext cx="1239521" cy="14481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7CC766-DF6B-4E3F-8101-8D5F35D4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4853" y="4311381"/>
            <a:ext cx="2310590" cy="17502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DEEC48-9D0D-4537-94DA-A9CC1A061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5909" y="4462438"/>
            <a:ext cx="1288479" cy="14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8A05D-6FD7-49CF-875F-4BF7E826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fr-CA" sz="2000"/>
              <a:t>démons</a:t>
            </a:r>
            <a:endParaRPr lang="en-CA" sz="2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679B1-E68A-4402-BE06-1596A4EB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255252"/>
          </a:xfrm>
        </p:spPr>
        <p:txBody>
          <a:bodyPr>
            <a:normAutofit/>
          </a:bodyPr>
          <a:lstStyle/>
          <a:p>
            <a:r>
              <a:rPr lang="fr-CA" sz="1600"/>
              <a:t>CONTRÔLABLE</a:t>
            </a:r>
          </a:p>
          <a:p>
            <a:r>
              <a:rPr lang="fr-CA" sz="1600"/>
              <a:t>2 SCRIPTS :</a:t>
            </a:r>
          </a:p>
          <a:p>
            <a:pPr lvl="5"/>
            <a:r>
              <a:rPr lang="fr-CA" dirty="0"/>
              <a:t>DEMON CONTROLLER</a:t>
            </a:r>
          </a:p>
          <a:p>
            <a:pPr lvl="5"/>
            <a:r>
              <a:rPr lang="fr-CA" dirty="0"/>
              <a:t>DEMON</a:t>
            </a:r>
            <a:endParaRPr lang="en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DB3820-0F3F-46EF-AD8F-947AB81AD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6520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4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1C223-6296-4A2E-AE3B-DB12B5B3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SAUVEGARDE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C97D0-2647-4EC5-B26F-CD2B326F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OBJET PLAYER</a:t>
            </a:r>
          </a:p>
          <a:p>
            <a:r>
              <a:rPr lang="fr-CA" dirty="0"/>
              <a:t>3 SAUVEGARDE POSSIBLE</a:t>
            </a:r>
          </a:p>
          <a:p>
            <a:r>
              <a:rPr lang="fr-CA" dirty="0"/>
              <a:t>FICHIER BINAIRE DONC DIFFICILE DE TRICHER</a:t>
            </a:r>
          </a:p>
          <a:p>
            <a:r>
              <a:rPr lang="fr-CA" i="1" dirty="0"/>
              <a:t>AJOUT DE FONCTIONS : CRÉATION DE PARTIE ET SUPPRESSION DE PARTIE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273799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F27BF-14E6-4200-8A2B-14A1AA96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DÉMO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0E699-CDD3-4124-8F2A-92BDC0DC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692985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https://www.webdepot.umontreal.ca/Usagers/p1132449/MonDepotPublic/IFT3150/4demons.html?uniq=-havazl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718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B1136-C592-4E7F-BC5A-4CBAEF68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DESCRIPTION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D8E8A-BF15-4C89-B555-0BC82FECB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DÉVELOPPÉ EN C#</a:t>
            </a:r>
          </a:p>
          <a:p>
            <a:r>
              <a:rPr lang="fr-CA" dirty="0"/>
              <a:t>CONSTRUIT SUR LE MOTEUR UNITY</a:t>
            </a:r>
          </a:p>
          <a:p>
            <a:r>
              <a:rPr lang="fr-CA" dirty="0"/>
              <a:t>UN MÉLANGE ENTRE JEU DE RÔLE ET TOWER DEFENSE</a:t>
            </a:r>
          </a:p>
          <a:p>
            <a:r>
              <a:rPr lang="fr-CA" dirty="0"/>
              <a:t>UN JEU DE GESTION ET DE STRATÉGIE</a:t>
            </a:r>
          </a:p>
          <a:p>
            <a:r>
              <a:rPr lang="fr-CA" dirty="0"/>
              <a:t>UNE ARCHITECTURE RÉUTILISABLE</a:t>
            </a:r>
          </a:p>
          <a:p>
            <a:r>
              <a:rPr lang="en-CA" dirty="0"/>
              <a:t>UN PROJET UNIQUE AVEC POSSIBILITÉ DE DÉVELOPPEMENT</a:t>
            </a:r>
          </a:p>
        </p:txBody>
      </p:sp>
    </p:spTree>
    <p:extLst>
      <p:ext uri="{BB962C8B-B14F-4D97-AF65-F5344CB8AC3E}">
        <p14:creationId xmlns:p14="http://schemas.microsoft.com/office/powerpoint/2010/main" val="282325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A33E7-474A-4135-8A0E-3E44A8C2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HISTOIRE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DC09FC-EAD1-4DFA-B744-FEB387E0B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ÊTES LES MÉCHANTS</a:t>
            </a:r>
          </a:p>
          <a:p>
            <a:r>
              <a:rPr lang="fr-CA" dirty="0"/>
              <a:t>INCARNEZ 4 DÉMONS POUR ASSURER L’INVASION DÉMONIAQUE</a:t>
            </a:r>
          </a:p>
          <a:p>
            <a:r>
              <a:rPr lang="fr-CA" dirty="0"/>
              <a:t>REPOUSSER LES ARMÉES TERRIENNES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61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DC33E-2ACD-4498-962D-872F838E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UNITY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4337E-1516-48A7-A8E6-508AB9BC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21479"/>
          </a:xfrm>
        </p:spPr>
        <p:txBody>
          <a:bodyPr/>
          <a:lstStyle/>
          <a:p>
            <a:r>
              <a:rPr lang="fr-CA" dirty="0"/>
              <a:t>DÉVELOPPÉ PAR UNITY TECHNOLOGIES</a:t>
            </a:r>
          </a:p>
          <a:p>
            <a:r>
              <a:rPr lang="fr-CA" dirty="0"/>
              <a:t>MOTEUR DE JEU MULTIPLATFORME</a:t>
            </a:r>
          </a:p>
          <a:p>
            <a:r>
              <a:rPr lang="fr-CA" dirty="0"/>
              <a:t>ENSEMBLE DE COMPOSANTS LOGICIELS ESSENTIEL À LA CRÉATION DE JEU VIDEO. </a:t>
            </a:r>
          </a:p>
          <a:p>
            <a:r>
              <a:rPr lang="fr-CA" dirty="0"/>
              <a:t>SIMULATEUR EN TEMPS RÉEL</a:t>
            </a:r>
          </a:p>
          <a:p>
            <a:r>
              <a:rPr lang="fr-CA" dirty="0"/>
              <a:t>AVANTAGE : PERMET DE CE CONCENTRER SUR LE CONTENU PLUTÔT QUE SUR DES PROBLÈMES INFORMATIQUES.</a:t>
            </a:r>
          </a:p>
          <a:p>
            <a:r>
              <a:rPr lang="fr-CA" dirty="0"/>
              <a:t>ORIENTÉ ASSETS</a:t>
            </a:r>
          </a:p>
          <a:p>
            <a:r>
              <a:rPr lang="fr-CA" dirty="0"/>
              <a:t>MONOBEHAVIOUR : SCRIPT CONTENANT TOUTES LES FONCTIONS DES DIFFÉRENTS COMPOSANTS LOGICIELS FOURNIES PAR UNITY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2110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AFE64E-E82F-4D1A-AF27-5F6BD215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ARCHITECTURE D’UN NIVEAU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81AED1-4FA8-4E6C-ACF1-0E0080029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066545"/>
          </a:xfrm>
        </p:spPr>
        <p:txBody>
          <a:bodyPr/>
          <a:lstStyle/>
          <a:p>
            <a:r>
              <a:rPr lang="fr-CA" dirty="0"/>
              <a:t>GAME MANAGER</a:t>
            </a:r>
          </a:p>
          <a:p>
            <a:r>
              <a:rPr lang="fr-CA" dirty="0"/>
              <a:t>NODES</a:t>
            </a:r>
          </a:p>
          <a:p>
            <a:r>
              <a:rPr lang="fr-CA" dirty="0"/>
              <a:t>LES MENUS</a:t>
            </a:r>
          </a:p>
          <a:p>
            <a:r>
              <a:rPr lang="fr-CA" dirty="0"/>
              <a:t>LES UI’S</a:t>
            </a:r>
          </a:p>
          <a:p>
            <a:r>
              <a:rPr lang="fr-CA" dirty="0"/>
              <a:t>DES WAYPOINTS</a:t>
            </a:r>
          </a:p>
        </p:txBody>
      </p:sp>
    </p:spTree>
    <p:extLst>
      <p:ext uri="{BB962C8B-B14F-4D97-AF65-F5344CB8AC3E}">
        <p14:creationId xmlns:p14="http://schemas.microsoft.com/office/powerpoint/2010/main" val="297443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9ABAB-0100-44D6-A064-BF26E2B7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GAME MANAGER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3EE78-E904-4558-8AA9-60237346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LE GAME MANAGER EST L’UNITÉ CENTRALE</a:t>
            </a:r>
          </a:p>
          <a:p>
            <a:r>
              <a:rPr lang="fr-CA" dirty="0"/>
              <a:t>4 SCRIPTS : </a:t>
            </a:r>
          </a:p>
          <a:p>
            <a:pPr lvl="7"/>
            <a:r>
              <a:rPr lang="fr-CA" dirty="0" err="1"/>
              <a:t>GameController</a:t>
            </a:r>
            <a:endParaRPr lang="fr-CA" dirty="0"/>
          </a:p>
          <a:p>
            <a:pPr lvl="7"/>
            <a:r>
              <a:rPr lang="en-CA" dirty="0" err="1"/>
              <a:t>WaveSpawner</a:t>
            </a:r>
            <a:endParaRPr lang="en-CA" dirty="0"/>
          </a:p>
          <a:p>
            <a:pPr lvl="7"/>
            <a:r>
              <a:rPr lang="en-CA" dirty="0" err="1"/>
              <a:t>BuildManager</a:t>
            </a:r>
            <a:endParaRPr lang="en-CA" dirty="0"/>
          </a:p>
          <a:p>
            <a:pPr lvl="7"/>
            <a:r>
              <a:rPr lang="en-CA" dirty="0" err="1"/>
              <a:t>LevelStatus</a:t>
            </a:r>
            <a:endParaRPr lang="en-CA" dirty="0"/>
          </a:p>
          <a:p>
            <a:r>
              <a:rPr lang="en-CA" i="1" dirty="0"/>
              <a:t>LEVEL DESIGNER OU LEVEL MANAGER</a:t>
            </a:r>
          </a:p>
          <a:p>
            <a:r>
              <a:rPr lang="en-CA" i="1" dirty="0"/>
              <a:t>TOWER DICTIONNARY</a:t>
            </a:r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69134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6C955-B51B-4BFC-A775-8B0E2C86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fr-CA"/>
              <a:t>NODES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1B2BD5-0D6D-4024-AED2-8C7525A4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860165"/>
          </a:xfrm>
        </p:spPr>
        <p:txBody>
          <a:bodyPr/>
          <a:lstStyle/>
          <a:p>
            <a:r>
              <a:rPr lang="fr-CA"/>
              <a:t>BASE DE TOUR</a:t>
            </a:r>
          </a:p>
          <a:p>
            <a:r>
              <a:rPr lang="fr-CA"/>
              <a:t>EN RELATION AVEC BUILDMANAGER</a:t>
            </a:r>
          </a:p>
          <a:p>
            <a:endParaRPr lang="en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D3680F7-2BCA-4DC7-A080-A7538D1F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072" y="2356115"/>
            <a:ext cx="3867150" cy="30194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2962A25-5F1A-449C-9DCF-DE4D780F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747" y="5980830"/>
            <a:ext cx="1133475" cy="6667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1755831-041D-45B2-8C69-914F8C455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201" y="5230580"/>
            <a:ext cx="2981325" cy="6953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08FE547-C5D1-48CD-929B-A000E0F95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150" y="4511442"/>
            <a:ext cx="2171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44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4C4B58-36FC-452F-811A-6140128A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fr-CA"/>
              <a:t>menu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064E01-3834-48ED-93A5-8A114F7B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RETURN</a:t>
            </a:r>
          </a:p>
          <a:p>
            <a:r>
              <a:rPr lang="fr-CA">
                <a:solidFill>
                  <a:srgbClr val="FFFFFF"/>
                </a:solidFill>
              </a:rPr>
              <a:t>RETRY</a:t>
            </a:r>
          </a:p>
          <a:p>
            <a:r>
              <a:rPr lang="fr-CA">
                <a:solidFill>
                  <a:srgbClr val="FFFFFF"/>
                </a:solidFill>
              </a:rPr>
              <a:t>STATS</a:t>
            </a:r>
          </a:p>
          <a:p>
            <a:r>
              <a:rPr lang="fr-CA">
                <a:solidFill>
                  <a:srgbClr val="FFFFFF"/>
                </a:solidFill>
              </a:rPr>
              <a:t>OPTIONS</a:t>
            </a:r>
          </a:p>
          <a:p>
            <a:r>
              <a:rPr lang="fr-CA">
                <a:solidFill>
                  <a:srgbClr val="FFFFFF"/>
                </a:solidFill>
              </a:rPr>
              <a:t>LEVELS</a:t>
            </a:r>
          </a:p>
          <a:p>
            <a:r>
              <a:rPr lang="fr-CA">
                <a:solidFill>
                  <a:srgbClr val="FFFFFF"/>
                </a:solidFill>
              </a:rPr>
              <a:t>QUIT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297CF4-3E69-4E58-8839-8406E27A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3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BC4141-0123-4F63-9CE7-2A1EDFE8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31" y="3377509"/>
            <a:ext cx="4322598" cy="27340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331D21-49A0-477A-AC3D-016CAF1E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fr-CA"/>
              <a:t>USER INTERFACES</a:t>
            </a:r>
            <a:endParaRPr lang="en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A91D822-299E-4A20-9FF6-27D161963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860127"/>
            <a:ext cx="4671595" cy="219564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9BE8B6-EDD3-4D0F-A370-15F47C6D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TOWER UI</a:t>
            </a:r>
          </a:p>
          <a:p>
            <a:r>
              <a:rPr lang="en-CA">
                <a:solidFill>
                  <a:srgbClr val="FFFFFF"/>
                </a:solidFill>
              </a:rPr>
              <a:t>PLAYER/LEVEL UI</a:t>
            </a:r>
          </a:p>
        </p:txBody>
      </p:sp>
    </p:spTree>
    <p:extLst>
      <p:ext uri="{BB962C8B-B14F-4D97-AF65-F5344CB8AC3E}">
        <p14:creationId xmlns:p14="http://schemas.microsoft.com/office/powerpoint/2010/main" val="3190778852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Grand écran</PresentationFormat>
  <Paragraphs>87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Colis</vt:lpstr>
      <vt:lpstr>The 4 demons</vt:lpstr>
      <vt:lpstr>DESCRIPTION</vt:lpstr>
      <vt:lpstr>HISTOIRE</vt:lpstr>
      <vt:lpstr>UNITY</vt:lpstr>
      <vt:lpstr>ARCHITECTURE D’UN NIVEAU</vt:lpstr>
      <vt:lpstr>GAME MANAGER</vt:lpstr>
      <vt:lpstr>NODES</vt:lpstr>
      <vt:lpstr>menu</vt:lpstr>
      <vt:lpstr>USER INTERFACES</vt:lpstr>
      <vt:lpstr>TOURS</vt:lpstr>
      <vt:lpstr>ennemi</vt:lpstr>
      <vt:lpstr>démons</vt:lpstr>
      <vt:lpstr>SAUVEGARDE</vt:lpstr>
      <vt:lpstr>DÉMO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4 demons</dc:title>
  <dc:creator>sami steenhaut</dc:creator>
  <cp:lastModifiedBy>sami steenhaut</cp:lastModifiedBy>
  <cp:revision>1</cp:revision>
  <dcterms:created xsi:type="dcterms:W3CDTF">2019-05-07T01:39:35Z</dcterms:created>
  <dcterms:modified xsi:type="dcterms:W3CDTF">2019-05-07T01:39:40Z</dcterms:modified>
</cp:coreProperties>
</file>