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D11DD-0A04-4112-B75F-DA4F02BEBD7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CA8218-3331-448A-A98E-06BEDB848784}">
      <dgm:prSet/>
      <dgm:spPr/>
      <dgm:t>
        <a:bodyPr/>
        <a:lstStyle/>
        <a:p>
          <a:r>
            <a:rPr lang="fr-CA"/>
            <a:t>DÉVELOPPÉ EN C#</a:t>
          </a:r>
          <a:endParaRPr lang="en-US"/>
        </a:p>
      </dgm:t>
    </dgm:pt>
    <dgm:pt modelId="{75815272-9351-4A35-A904-83C110B5485A}" type="parTrans" cxnId="{3759622C-3FCE-4C68-91AD-80CB76E40833}">
      <dgm:prSet/>
      <dgm:spPr/>
      <dgm:t>
        <a:bodyPr/>
        <a:lstStyle/>
        <a:p>
          <a:endParaRPr lang="en-US"/>
        </a:p>
      </dgm:t>
    </dgm:pt>
    <dgm:pt modelId="{9A181298-8BB1-4AD5-88D7-9BA6D794DB4F}" type="sibTrans" cxnId="{3759622C-3FCE-4C68-91AD-80CB76E40833}">
      <dgm:prSet/>
      <dgm:spPr/>
      <dgm:t>
        <a:bodyPr/>
        <a:lstStyle/>
        <a:p>
          <a:endParaRPr lang="en-US"/>
        </a:p>
      </dgm:t>
    </dgm:pt>
    <dgm:pt modelId="{9ECD382D-7FB6-4890-BF9B-288B47CD4D34}">
      <dgm:prSet/>
      <dgm:spPr/>
      <dgm:t>
        <a:bodyPr/>
        <a:lstStyle/>
        <a:p>
          <a:r>
            <a:rPr lang="fr-CA"/>
            <a:t>CONSTRUIT SUR LE MOTEUR UNITY</a:t>
          </a:r>
          <a:endParaRPr lang="en-US"/>
        </a:p>
      </dgm:t>
    </dgm:pt>
    <dgm:pt modelId="{89171A22-7E45-42CB-92FA-177332B155D0}" type="parTrans" cxnId="{5DE69136-90AC-4620-A82C-ABEC8A3AC308}">
      <dgm:prSet/>
      <dgm:spPr/>
      <dgm:t>
        <a:bodyPr/>
        <a:lstStyle/>
        <a:p>
          <a:endParaRPr lang="en-US"/>
        </a:p>
      </dgm:t>
    </dgm:pt>
    <dgm:pt modelId="{87259127-BB19-4BD1-88A1-5BE0DCAC2581}" type="sibTrans" cxnId="{5DE69136-90AC-4620-A82C-ABEC8A3AC308}">
      <dgm:prSet/>
      <dgm:spPr/>
      <dgm:t>
        <a:bodyPr/>
        <a:lstStyle/>
        <a:p>
          <a:endParaRPr lang="en-US"/>
        </a:p>
      </dgm:t>
    </dgm:pt>
    <dgm:pt modelId="{5FB1A90C-C0E8-4D3D-8C20-0A06B276BCEB}">
      <dgm:prSet/>
      <dgm:spPr/>
      <dgm:t>
        <a:bodyPr/>
        <a:lstStyle/>
        <a:p>
          <a:r>
            <a:rPr lang="fr-CA"/>
            <a:t>UN MÉLANGE ENTRE JEU DE RÔLE ET TOWER DEFENSE</a:t>
          </a:r>
          <a:endParaRPr lang="en-US"/>
        </a:p>
      </dgm:t>
    </dgm:pt>
    <dgm:pt modelId="{F2E436CC-1085-4138-8C8F-13C16C62D04C}" type="parTrans" cxnId="{BF37895E-9561-4911-A63B-25784EBF6456}">
      <dgm:prSet/>
      <dgm:spPr/>
      <dgm:t>
        <a:bodyPr/>
        <a:lstStyle/>
        <a:p>
          <a:endParaRPr lang="en-US"/>
        </a:p>
      </dgm:t>
    </dgm:pt>
    <dgm:pt modelId="{82083367-490C-407D-9DE6-393D9138F0DF}" type="sibTrans" cxnId="{BF37895E-9561-4911-A63B-25784EBF6456}">
      <dgm:prSet/>
      <dgm:spPr/>
      <dgm:t>
        <a:bodyPr/>
        <a:lstStyle/>
        <a:p>
          <a:endParaRPr lang="en-US"/>
        </a:p>
      </dgm:t>
    </dgm:pt>
    <dgm:pt modelId="{1553468A-FACE-42AE-807A-6317998FCBDD}">
      <dgm:prSet/>
      <dgm:spPr/>
      <dgm:t>
        <a:bodyPr/>
        <a:lstStyle/>
        <a:p>
          <a:r>
            <a:rPr lang="fr-CA"/>
            <a:t>UN JEU DE GESTION ET DE STRATÉGIE</a:t>
          </a:r>
          <a:endParaRPr lang="en-US"/>
        </a:p>
      </dgm:t>
    </dgm:pt>
    <dgm:pt modelId="{220A030A-ABF6-44C5-882C-9270891C3663}" type="parTrans" cxnId="{FC327144-B36A-4D94-86A5-98EBD8DF0D48}">
      <dgm:prSet/>
      <dgm:spPr/>
      <dgm:t>
        <a:bodyPr/>
        <a:lstStyle/>
        <a:p>
          <a:endParaRPr lang="en-US"/>
        </a:p>
      </dgm:t>
    </dgm:pt>
    <dgm:pt modelId="{5F855C2F-84BD-42DB-9E4F-4524F1F5C6D1}" type="sibTrans" cxnId="{FC327144-B36A-4D94-86A5-98EBD8DF0D48}">
      <dgm:prSet/>
      <dgm:spPr/>
      <dgm:t>
        <a:bodyPr/>
        <a:lstStyle/>
        <a:p>
          <a:endParaRPr lang="en-US"/>
        </a:p>
      </dgm:t>
    </dgm:pt>
    <dgm:pt modelId="{580D94CB-0B9F-4165-89EE-8C90C0BCDC7E}">
      <dgm:prSet/>
      <dgm:spPr/>
      <dgm:t>
        <a:bodyPr/>
        <a:lstStyle/>
        <a:p>
          <a:r>
            <a:rPr lang="fr-CA"/>
            <a:t>UNE ARCHITECTURE RÉUTILISABLE</a:t>
          </a:r>
          <a:endParaRPr lang="en-US"/>
        </a:p>
      </dgm:t>
    </dgm:pt>
    <dgm:pt modelId="{BF94E1A1-3659-4047-9A09-D2D81D3C4B0B}" type="parTrans" cxnId="{2C8383A1-718A-495E-9825-F19C732F249B}">
      <dgm:prSet/>
      <dgm:spPr/>
      <dgm:t>
        <a:bodyPr/>
        <a:lstStyle/>
        <a:p>
          <a:endParaRPr lang="en-US"/>
        </a:p>
      </dgm:t>
    </dgm:pt>
    <dgm:pt modelId="{88D800D8-5312-4397-818F-2CB9D8D7D55E}" type="sibTrans" cxnId="{2C8383A1-718A-495E-9825-F19C732F249B}">
      <dgm:prSet/>
      <dgm:spPr/>
      <dgm:t>
        <a:bodyPr/>
        <a:lstStyle/>
        <a:p>
          <a:endParaRPr lang="en-US"/>
        </a:p>
      </dgm:t>
    </dgm:pt>
    <dgm:pt modelId="{45B4846A-DF34-4A73-B597-48C0069AAEA9}">
      <dgm:prSet/>
      <dgm:spPr/>
      <dgm:t>
        <a:bodyPr/>
        <a:lstStyle/>
        <a:p>
          <a:r>
            <a:rPr lang="en-CA"/>
            <a:t>UN PROJET UNIQUE AVEC POSSIBILITÉ DE DÉVELOPPEMENT</a:t>
          </a:r>
          <a:endParaRPr lang="en-US"/>
        </a:p>
      </dgm:t>
    </dgm:pt>
    <dgm:pt modelId="{5C4498B8-4EE1-4B72-AECE-52F19E4BCF98}" type="parTrans" cxnId="{EDC4B905-D717-44F7-8C85-8A2E743BD26E}">
      <dgm:prSet/>
      <dgm:spPr/>
      <dgm:t>
        <a:bodyPr/>
        <a:lstStyle/>
        <a:p>
          <a:endParaRPr lang="en-US"/>
        </a:p>
      </dgm:t>
    </dgm:pt>
    <dgm:pt modelId="{A02B093F-8B1E-4DAB-B3BB-116BDDF2F625}" type="sibTrans" cxnId="{EDC4B905-D717-44F7-8C85-8A2E743BD26E}">
      <dgm:prSet/>
      <dgm:spPr/>
      <dgm:t>
        <a:bodyPr/>
        <a:lstStyle/>
        <a:p>
          <a:endParaRPr lang="en-US"/>
        </a:p>
      </dgm:t>
    </dgm:pt>
    <dgm:pt modelId="{373548C4-F8DD-44D5-B517-8CE62A864302}" type="pres">
      <dgm:prSet presAssocID="{194D11DD-0A04-4112-B75F-DA4F02BEBD7A}" presName="vert0" presStyleCnt="0">
        <dgm:presLayoutVars>
          <dgm:dir/>
          <dgm:animOne val="branch"/>
          <dgm:animLvl val="lvl"/>
        </dgm:presLayoutVars>
      </dgm:prSet>
      <dgm:spPr/>
    </dgm:pt>
    <dgm:pt modelId="{74A726C6-2F5A-432E-9E67-3FCEC5179A33}" type="pres">
      <dgm:prSet presAssocID="{36CA8218-3331-448A-A98E-06BEDB848784}" presName="thickLine" presStyleLbl="alignNode1" presStyleIdx="0" presStyleCnt="6"/>
      <dgm:spPr/>
    </dgm:pt>
    <dgm:pt modelId="{9FD77569-4E61-4C77-AC54-A3A7FADDAB44}" type="pres">
      <dgm:prSet presAssocID="{36CA8218-3331-448A-A98E-06BEDB848784}" presName="horz1" presStyleCnt="0"/>
      <dgm:spPr/>
    </dgm:pt>
    <dgm:pt modelId="{10B8F04B-59DD-4139-BF20-28D37D2A1AEF}" type="pres">
      <dgm:prSet presAssocID="{36CA8218-3331-448A-A98E-06BEDB848784}" presName="tx1" presStyleLbl="revTx" presStyleIdx="0" presStyleCnt="6"/>
      <dgm:spPr/>
    </dgm:pt>
    <dgm:pt modelId="{88C48C13-D27A-4FDF-9932-D1817B807BA4}" type="pres">
      <dgm:prSet presAssocID="{36CA8218-3331-448A-A98E-06BEDB848784}" presName="vert1" presStyleCnt="0"/>
      <dgm:spPr/>
    </dgm:pt>
    <dgm:pt modelId="{1FF6A35C-8E3A-4D1E-8AA9-D849D05C250F}" type="pres">
      <dgm:prSet presAssocID="{9ECD382D-7FB6-4890-BF9B-288B47CD4D34}" presName="thickLine" presStyleLbl="alignNode1" presStyleIdx="1" presStyleCnt="6"/>
      <dgm:spPr/>
    </dgm:pt>
    <dgm:pt modelId="{998625B4-59A8-42A2-B105-F207294AE555}" type="pres">
      <dgm:prSet presAssocID="{9ECD382D-7FB6-4890-BF9B-288B47CD4D34}" presName="horz1" presStyleCnt="0"/>
      <dgm:spPr/>
    </dgm:pt>
    <dgm:pt modelId="{CC9540A9-9E46-487C-8C53-68AECF1E91E8}" type="pres">
      <dgm:prSet presAssocID="{9ECD382D-7FB6-4890-BF9B-288B47CD4D34}" presName="tx1" presStyleLbl="revTx" presStyleIdx="1" presStyleCnt="6"/>
      <dgm:spPr/>
    </dgm:pt>
    <dgm:pt modelId="{8F19619D-52F7-41C9-931C-6FAA71145727}" type="pres">
      <dgm:prSet presAssocID="{9ECD382D-7FB6-4890-BF9B-288B47CD4D34}" presName="vert1" presStyleCnt="0"/>
      <dgm:spPr/>
    </dgm:pt>
    <dgm:pt modelId="{28E6DE6A-BE53-4703-B31C-187A794165EC}" type="pres">
      <dgm:prSet presAssocID="{5FB1A90C-C0E8-4D3D-8C20-0A06B276BCEB}" presName="thickLine" presStyleLbl="alignNode1" presStyleIdx="2" presStyleCnt="6"/>
      <dgm:spPr/>
    </dgm:pt>
    <dgm:pt modelId="{F2064BC9-97DA-4287-A2BD-45BEB64A78BD}" type="pres">
      <dgm:prSet presAssocID="{5FB1A90C-C0E8-4D3D-8C20-0A06B276BCEB}" presName="horz1" presStyleCnt="0"/>
      <dgm:spPr/>
    </dgm:pt>
    <dgm:pt modelId="{76C63924-FDCF-40A3-B77B-C3AB68ED8A18}" type="pres">
      <dgm:prSet presAssocID="{5FB1A90C-C0E8-4D3D-8C20-0A06B276BCEB}" presName="tx1" presStyleLbl="revTx" presStyleIdx="2" presStyleCnt="6"/>
      <dgm:spPr/>
    </dgm:pt>
    <dgm:pt modelId="{125DA6AF-ABBE-41A5-8F5D-EBE1227EDA94}" type="pres">
      <dgm:prSet presAssocID="{5FB1A90C-C0E8-4D3D-8C20-0A06B276BCEB}" presName="vert1" presStyleCnt="0"/>
      <dgm:spPr/>
    </dgm:pt>
    <dgm:pt modelId="{A37EBF14-C60E-408C-8B35-2B7717AFE792}" type="pres">
      <dgm:prSet presAssocID="{1553468A-FACE-42AE-807A-6317998FCBDD}" presName="thickLine" presStyleLbl="alignNode1" presStyleIdx="3" presStyleCnt="6"/>
      <dgm:spPr/>
    </dgm:pt>
    <dgm:pt modelId="{DF1AF2D6-47C2-459E-B4A0-23610E2BF05E}" type="pres">
      <dgm:prSet presAssocID="{1553468A-FACE-42AE-807A-6317998FCBDD}" presName="horz1" presStyleCnt="0"/>
      <dgm:spPr/>
    </dgm:pt>
    <dgm:pt modelId="{DF9FFF41-BC48-4FC2-8F09-0BDE6F8CDC57}" type="pres">
      <dgm:prSet presAssocID="{1553468A-FACE-42AE-807A-6317998FCBDD}" presName="tx1" presStyleLbl="revTx" presStyleIdx="3" presStyleCnt="6"/>
      <dgm:spPr/>
    </dgm:pt>
    <dgm:pt modelId="{87B6016B-E230-414B-9372-3368A1457587}" type="pres">
      <dgm:prSet presAssocID="{1553468A-FACE-42AE-807A-6317998FCBDD}" presName="vert1" presStyleCnt="0"/>
      <dgm:spPr/>
    </dgm:pt>
    <dgm:pt modelId="{C2CC6388-72CB-45F2-B76A-170083D96480}" type="pres">
      <dgm:prSet presAssocID="{580D94CB-0B9F-4165-89EE-8C90C0BCDC7E}" presName="thickLine" presStyleLbl="alignNode1" presStyleIdx="4" presStyleCnt="6"/>
      <dgm:spPr/>
    </dgm:pt>
    <dgm:pt modelId="{CFA61ED8-E3DF-4B50-83EC-A5178A25CEC6}" type="pres">
      <dgm:prSet presAssocID="{580D94CB-0B9F-4165-89EE-8C90C0BCDC7E}" presName="horz1" presStyleCnt="0"/>
      <dgm:spPr/>
    </dgm:pt>
    <dgm:pt modelId="{3A6C1E69-D0AA-446F-972B-AF3BCACC627C}" type="pres">
      <dgm:prSet presAssocID="{580D94CB-0B9F-4165-89EE-8C90C0BCDC7E}" presName="tx1" presStyleLbl="revTx" presStyleIdx="4" presStyleCnt="6"/>
      <dgm:spPr/>
    </dgm:pt>
    <dgm:pt modelId="{2C21A277-2576-4C7A-B769-5962AC154494}" type="pres">
      <dgm:prSet presAssocID="{580D94CB-0B9F-4165-89EE-8C90C0BCDC7E}" presName="vert1" presStyleCnt="0"/>
      <dgm:spPr/>
    </dgm:pt>
    <dgm:pt modelId="{29AAC465-A413-4922-B97A-1396EF855A49}" type="pres">
      <dgm:prSet presAssocID="{45B4846A-DF34-4A73-B597-48C0069AAEA9}" presName="thickLine" presStyleLbl="alignNode1" presStyleIdx="5" presStyleCnt="6"/>
      <dgm:spPr/>
    </dgm:pt>
    <dgm:pt modelId="{6058BC75-6BCA-403D-ADF7-AFBD11DC8510}" type="pres">
      <dgm:prSet presAssocID="{45B4846A-DF34-4A73-B597-48C0069AAEA9}" presName="horz1" presStyleCnt="0"/>
      <dgm:spPr/>
    </dgm:pt>
    <dgm:pt modelId="{DFBAAA0E-438D-4063-963A-AAD4C047C9B1}" type="pres">
      <dgm:prSet presAssocID="{45B4846A-DF34-4A73-B597-48C0069AAEA9}" presName="tx1" presStyleLbl="revTx" presStyleIdx="5" presStyleCnt="6"/>
      <dgm:spPr/>
    </dgm:pt>
    <dgm:pt modelId="{A2727BDE-2B85-4F26-8E22-7B37D16D9328}" type="pres">
      <dgm:prSet presAssocID="{45B4846A-DF34-4A73-B597-48C0069AAEA9}" presName="vert1" presStyleCnt="0"/>
      <dgm:spPr/>
    </dgm:pt>
  </dgm:ptLst>
  <dgm:cxnLst>
    <dgm:cxn modelId="{EDC4B905-D717-44F7-8C85-8A2E743BD26E}" srcId="{194D11DD-0A04-4112-B75F-DA4F02BEBD7A}" destId="{45B4846A-DF34-4A73-B597-48C0069AAEA9}" srcOrd="5" destOrd="0" parTransId="{5C4498B8-4EE1-4B72-AECE-52F19E4BCF98}" sibTransId="{A02B093F-8B1E-4DAB-B3BB-116BDDF2F625}"/>
    <dgm:cxn modelId="{3759622C-3FCE-4C68-91AD-80CB76E40833}" srcId="{194D11DD-0A04-4112-B75F-DA4F02BEBD7A}" destId="{36CA8218-3331-448A-A98E-06BEDB848784}" srcOrd="0" destOrd="0" parTransId="{75815272-9351-4A35-A904-83C110B5485A}" sibTransId="{9A181298-8BB1-4AD5-88D7-9BA6D794DB4F}"/>
    <dgm:cxn modelId="{5DE69136-90AC-4620-A82C-ABEC8A3AC308}" srcId="{194D11DD-0A04-4112-B75F-DA4F02BEBD7A}" destId="{9ECD382D-7FB6-4890-BF9B-288B47CD4D34}" srcOrd="1" destOrd="0" parTransId="{89171A22-7E45-42CB-92FA-177332B155D0}" sibTransId="{87259127-BB19-4BD1-88A1-5BE0DCAC2581}"/>
    <dgm:cxn modelId="{BF37895E-9561-4911-A63B-25784EBF6456}" srcId="{194D11DD-0A04-4112-B75F-DA4F02BEBD7A}" destId="{5FB1A90C-C0E8-4D3D-8C20-0A06B276BCEB}" srcOrd="2" destOrd="0" parTransId="{F2E436CC-1085-4138-8C8F-13C16C62D04C}" sibTransId="{82083367-490C-407D-9DE6-393D9138F0DF}"/>
    <dgm:cxn modelId="{FC327144-B36A-4D94-86A5-98EBD8DF0D48}" srcId="{194D11DD-0A04-4112-B75F-DA4F02BEBD7A}" destId="{1553468A-FACE-42AE-807A-6317998FCBDD}" srcOrd="3" destOrd="0" parTransId="{220A030A-ABF6-44C5-882C-9270891C3663}" sibTransId="{5F855C2F-84BD-42DB-9E4F-4524F1F5C6D1}"/>
    <dgm:cxn modelId="{D7E37070-C50A-492C-9A9E-D85B6295B4CA}" type="presOf" srcId="{1553468A-FACE-42AE-807A-6317998FCBDD}" destId="{DF9FFF41-BC48-4FC2-8F09-0BDE6F8CDC57}" srcOrd="0" destOrd="0" presId="urn:microsoft.com/office/officeart/2008/layout/LinedList"/>
    <dgm:cxn modelId="{462D5D7F-3331-43B1-BF8B-F9EA151BF9F5}" type="presOf" srcId="{5FB1A90C-C0E8-4D3D-8C20-0A06B276BCEB}" destId="{76C63924-FDCF-40A3-B77B-C3AB68ED8A18}" srcOrd="0" destOrd="0" presId="urn:microsoft.com/office/officeart/2008/layout/LinedList"/>
    <dgm:cxn modelId="{93392182-73DC-44BD-AE0A-E2B66314C043}" type="presOf" srcId="{194D11DD-0A04-4112-B75F-DA4F02BEBD7A}" destId="{373548C4-F8DD-44D5-B517-8CE62A864302}" srcOrd="0" destOrd="0" presId="urn:microsoft.com/office/officeart/2008/layout/LinedList"/>
    <dgm:cxn modelId="{DA1F0383-9A49-448D-8110-D89B3B9CF2B5}" type="presOf" srcId="{580D94CB-0B9F-4165-89EE-8C90C0BCDC7E}" destId="{3A6C1E69-D0AA-446F-972B-AF3BCACC627C}" srcOrd="0" destOrd="0" presId="urn:microsoft.com/office/officeart/2008/layout/LinedList"/>
    <dgm:cxn modelId="{7FA40186-8B6B-4B3C-97C1-877B3568415B}" type="presOf" srcId="{45B4846A-DF34-4A73-B597-48C0069AAEA9}" destId="{DFBAAA0E-438D-4063-963A-AAD4C047C9B1}" srcOrd="0" destOrd="0" presId="urn:microsoft.com/office/officeart/2008/layout/LinedList"/>
    <dgm:cxn modelId="{2C8383A1-718A-495E-9825-F19C732F249B}" srcId="{194D11DD-0A04-4112-B75F-DA4F02BEBD7A}" destId="{580D94CB-0B9F-4165-89EE-8C90C0BCDC7E}" srcOrd="4" destOrd="0" parTransId="{BF94E1A1-3659-4047-9A09-D2D81D3C4B0B}" sibTransId="{88D800D8-5312-4397-818F-2CB9D8D7D55E}"/>
    <dgm:cxn modelId="{4A128EA4-E94A-46C8-96EF-47BDD6C2EE9E}" type="presOf" srcId="{36CA8218-3331-448A-A98E-06BEDB848784}" destId="{10B8F04B-59DD-4139-BF20-28D37D2A1AEF}" srcOrd="0" destOrd="0" presId="urn:microsoft.com/office/officeart/2008/layout/LinedList"/>
    <dgm:cxn modelId="{2BE270B6-2F05-4527-8859-747B0803DA17}" type="presOf" srcId="{9ECD382D-7FB6-4890-BF9B-288B47CD4D34}" destId="{CC9540A9-9E46-487C-8C53-68AECF1E91E8}" srcOrd="0" destOrd="0" presId="urn:microsoft.com/office/officeart/2008/layout/LinedList"/>
    <dgm:cxn modelId="{AD11EF77-4DEA-40C3-957F-270C9BAA5411}" type="presParOf" srcId="{373548C4-F8DD-44D5-B517-8CE62A864302}" destId="{74A726C6-2F5A-432E-9E67-3FCEC5179A33}" srcOrd="0" destOrd="0" presId="urn:microsoft.com/office/officeart/2008/layout/LinedList"/>
    <dgm:cxn modelId="{24FF3698-D89F-48BF-B000-8AB8B315ED07}" type="presParOf" srcId="{373548C4-F8DD-44D5-B517-8CE62A864302}" destId="{9FD77569-4E61-4C77-AC54-A3A7FADDAB44}" srcOrd="1" destOrd="0" presId="urn:microsoft.com/office/officeart/2008/layout/LinedList"/>
    <dgm:cxn modelId="{AB4EC181-3B04-49B8-BE53-E6CB56ABD40F}" type="presParOf" srcId="{9FD77569-4E61-4C77-AC54-A3A7FADDAB44}" destId="{10B8F04B-59DD-4139-BF20-28D37D2A1AEF}" srcOrd="0" destOrd="0" presId="urn:microsoft.com/office/officeart/2008/layout/LinedList"/>
    <dgm:cxn modelId="{FAFD1CF9-D955-4350-A4BB-F48591981137}" type="presParOf" srcId="{9FD77569-4E61-4C77-AC54-A3A7FADDAB44}" destId="{88C48C13-D27A-4FDF-9932-D1817B807BA4}" srcOrd="1" destOrd="0" presId="urn:microsoft.com/office/officeart/2008/layout/LinedList"/>
    <dgm:cxn modelId="{4916EF7F-27D8-48A4-8615-B553F2E8445B}" type="presParOf" srcId="{373548C4-F8DD-44D5-B517-8CE62A864302}" destId="{1FF6A35C-8E3A-4D1E-8AA9-D849D05C250F}" srcOrd="2" destOrd="0" presId="urn:microsoft.com/office/officeart/2008/layout/LinedList"/>
    <dgm:cxn modelId="{7F7792E0-438C-4CF5-B7BD-F34DCD00A6E6}" type="presParOf" srcId="{373548C4-F8DD-44D5-B517-8CE62A864302}" destId="{998625B4-59A8-42A2-B105-F207294AE555}" srcOrd="3" destOrd="0" presId="urn:microsoft.com/office/officeart/2008/layout/LinedList"/>
    <dgm:cxn modelId="{899DFF0C-EBAD-4896-9B29-81A5A29AE5E5}" type="presParOf" srcId="{998625B4-59A8-42A2-B105-F207294AE555}" destId="{CC9540A9-9E46-487C-8C53-68AECF1E91E8}" srcOrd="0" destOrd="0" presId="urn:microsoft.com/office/officeart/2008/layout/LinedList"/>
    <dgm:cxn modelId="{ADF9C318-C583-40CD-BB79-C3C03E814475}" type="presParOf" srcId="{998625B4-59A8-42A2-B105-F207294AE555}" destId="{8F19619D-52F7-41C9-931C-6FAA71145727}" srcOrd="1" destOrd="0" presId="urn:microsoft.com/office/officeart/2008/layout/LinedList"/>
    <dgm:cxn modelId="{64A8945C-7369-49A4-BD0C-BBCD072873C4}" type="presParOf" srcId="{373548C4-F8DD-44D5-B517-8CE62A864302}" destId="{28E6DE6A-BE53-4703-B31C-187A794165EC}" srcOrd="4" destOrd="0" presId="urn:microsoft.com/office/officeart/2008/layout/LinedList"/>
    <dgm:cxn modelId="{379C2C65-934A-4FE3-B80D-8FC9C282CE1B}" type="presParOf" srcId="{373548C4-F8DD-44D5-B517-8CE62A864302}" destId="{F2064BC9-97DA-4287-A2BD-45BEB64A78BD}" srcOrd="5" destOrd="0" presId="urn:microsoft.com/office/officeart/2008/layout/LinedList"/>
    <dgm:cxn modelId="{D73EC2C2-3901-46C5-9E20-02F9B6CE90C6}" type="presParOf" srcId="{F2064BC9-97DA-4287-A2BD-45BEB64A78BD}" destId="{76C63924-FDCF-40A3-B77B-C3AB68ED8A18}" srcOrd="0" destOrd="0" presId="urn:microsoft.com/office/officeart/2008/layout/LinedList"/>
    <dgm:cxn modelId="{7558D683-B4E1-4068-AC39-B8860AF250A8}" type="presParOf" srcId="{F2064BC9-97DA-4287-A2BD-45BEB64A78BD}" destId="{125DA6AF-ABBE-41A5-8F5D-EBE1227EDA94}" srcOrd="1" destOrd="0" presId="urn:microsoft.com/office/officeart/2008/layout/LinedList"/>
    <dgm:cxn modelId="{538FF0A0-002D-41E9-8B18-80C51CC0A356}" type="presParOf" srcId="{373548C4-F8DD-44D5-B517-8CE62A864302}" destId="{A37EBF14-C60E-408C-8B35-2B7717AFE792}" srcOrd="6" destOrd="0" presId="urn:microsoft.com/office/officeart/2008/layout/LinedList"/>
    <dgm:cxn modelId="{E90657F0-B0D0-40A5-B152-63B5DC0C7EB7}" type="presParOf" srcId="{373548C4-F8DD-44D5-B517-8CE62A864302}" destId="{DF1AF2D6-47C2-459E-B4A0-23610E2BF05E}" srcOrd="7" destOrd="0" presId="urn:microsoft.com/office/officeart/2008/layout/LinedList"/>
    <dgm:cxn modelId="{BADB7BC6-6FB9-48E1-B5A9-1B8873150EF4}" type="presParOf" srcId="{DF1AF2D6-47C2-459E-B4A0-23610E2BF05E}" destId="{DF9FFF41-BC48-4FC2-8F09-0BDE6F8CDC57}" srcOrd="0" destOrd="0" presId="urn:microsoft.com/office/officeart/2008/layout/LinedList"/>
    <dgm:cxn modelId="{49B289AC-5364-4ED6-9339-9D1914EB0B31}" type="presParOf" srcId="{DF1AF2D6-47C2-459E-B4A0-23610E2BF05E}" destId="{87B6016B-E230-414B-9372-3368A1457587}" srcOrd="1" destOrd="0" presId="urn:microsoft.com/office/officeart/2008/layout/LinedList"/>
    <dgm:cxn modelId="{D2BD3222-2F63-4EAF-99F0-10DD6A410173}" type="presParOf" srcId="{373548C4-F8DD-44D5-B517-8CE62A864302}" destId="{C2CC6388-72CB-45F2-B76A-170083D96480}" srcOrd="8" destOrd="0" presId="urn:microsoft.com/office/officeart/2008/layout/LinedList"/>
    <dgm:cxn modelId="{0C421FA3-869E-4FE3-9B71-091B6720B437}" type="presParOf" srcId="{373548C4-F8DD-44D5-B517-8CE62A864302}" destId="{CFA61ED8-E3DF-4B50-83EC-A5178A25CEC6}" srcOrd="9" destOrd="0" presId="urn:microsoft.com/office/officeart/2008/layout/LinedList"/>
    <dgm:cxn modelId="{F95D8CFC-E4DD-4B77-AC62-618A98F861EA}" type="presParOf" srcId="{CFA61ED8-E3DF-4B50-83EC-A5178A25CEC6}" destId="{3A6C1E69-D0AA-446F-972B-AF3BCACC627C}" srcOrd="0" destOrd="0" presId="urn:microsoft.com/office/officeart/2008/layout/LinedList"/>
    <dgm:cxn modelId="{8E9034B8-0192-4EE1-86A7-54C83492E2B5}" type="presParOf" srcId="{CFA61ED8-E3DF-4B50-83EC-A5178A25CEC6}" destId="{2C21A277-2576-4C7A-B769-5962AC154494}" srcOrd="1" destOrd="0" presId="urn:microsoft.com/office/officeart/2008/layout/LinedList"/>
    <dgm:cxn modelId="{9B98292B-34C2-4DB1-AF4F-A0E13A0A4F22}" type="presParOf" srcId="{373548C4-F8DD-44D5-B517-8CE62A864302}" destId="{29AAC465-A413-4922-B97A-1396EF855A49}" srcOrd="10" destOrd="0" presId="urn:microsoft.com/office/officeart/2008/layout/LinedList"/>
    <dgm:cxn modelId="{F881601A-EB1A-4183-81D9-436012A992E3}" type="presParOf" srcId="{373548C4-F8DD-44D5-B517-8CE62A864302}" destId="{6058BC75-6BCA-403D-ADF7-AFBD11DC8510}" srcOrd="11" destOrd="0" presId="urn:microsoft.com/office/officeart/2008/layout/LinedList"/>
    <dgm:cxn modelId="{45CF7890-22D5-4E75-800D-932403924DAF}" type="presParOf" srcId="{6058BC75-6BCA-403D-ADF7-AFBD11DC8510}" destId="{DFBAAA0E-438D-4063-963A-AAD4C047C9B1}" srcOrd="0" destOrd="0" presId="urn:microsoft.com/office/officeart/2008/layout/LinedList"/>
    <dgm:cxn modelId="{7C5A154A-F257-494A-91D2-5182C1545108}" type="presParOf" srcId="{6058BC75-6BCA-403D-ADF7-AFBD11DC8510}" destId="{A2727BDE-2B85-4F26-8E22-7B37D16D93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726C6-2F5A-432E-9E67-3FCEC5179A33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B8F04B-59DD-4139-BF20-28D37D2A1AEF}">
      <dsp:nvSpPr>
        <dsp:cNvPr id="0" name=""/>
        <dsp:cNvSpPr/>
      </dsp:nvSpPr>
      <dsp:spPr>
        <a:xfrm>
          <a:off x="0" y="2406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DÉVELOPPÉ EN C#</a:t>
          </a:r>
          <a:endParaRPr lang="en-US" sz="2400" kern="1200"/>
        </a:p>
      </dsp:txBody>
      <dsp:txXfrm>
        <a:off x="0" y="2406"/>
        <a:ext cx="5607050" cy="820464"/>
      </dsp:txXfrm>
    </dsp:sp>
    <dsp:sp modelId="{1FF6A35C-8E3A-4D1E-8AA9-D849D05C250F}">
      <dsp:nvSpPr>
        <dsp:cNvPr id="0" name=""/>
        <dsp:cNvSpPr/>
      </dsp:nvSpPr>
      <dsp:spPr>
        <a:xfrm>
          <a:off x="0" y="822870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540A9-9E46-487C-8C53-68AECF1E91E8}">
      <dsp:nvSpPr>
        <dsp:cNvPr id="0" name=""/>
        <dsp:cNvSpPr/>
      </dsp:nvSpPr>
      <dsp:spPr>
        <a:xfrm>
          <a:off x="0" y="822870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CONSTRUIT SUR LE MOTEUR UNITY</a:t>
          </a:r>
          <a:endParaRPr lang="en-US" sz="2400" kern="1200"/>
        </a:p>
      </dsp:txBody>
      <dsp:txXfrm>
        <a:off x="0" y="822870"/>
        <a:ext cx="5607050" cy="820464"/>
      </dsp:txXfrm>
    </dsp:sp>
    <dsp:sp modelId="{28E6DE6A-BE53-4703-B31C-187A794165EC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C63924-FDCF-40A3-B77B-C3AB68ED8A18}">
      <dsp:nvSpPr>
        <dsp:cNvPr id="0" name=""/>
        <dsp:cNvSpPr/>
      </dsp:nvSpPr>
      <dsp:spPr>
        <a:xfrm>
          <a:off x="0" y="1643335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UN MÉLANGE ENTRE JEU DE RÔLE ET TOWER DEFENSE</a:t>
          </a:r>
          <a:endParaRPr lang="en-US" sz="2400" kern="1200"/>
        </a:p>
      </dsp:txBody>
      <dsp:txXfrm>
        <a:off x="0" y="1643335"/>
        <a:ext cx="5607050" cy="820464"/>
      </dsp:txXfrm>
    </dsp:sp>
    <dsp:sp modelId="{A37EBF14-C60E-408C-8B35-2B7717AFE792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9FFF41-BC48-4FC2-8F09-0BDE6F8CDC57}">
      <dsp:nvSpPr>
        <dsp:cNvPr id="0" name=""/>
        <dsp:cNvSpPr/>
      </dsp:nvSpPr>
      <dsp:spPr>
        <a:xfrm>
          <a:off x="0" y="246379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UN JEU DE GESTION ET DE STRATÉGIE</a:t>
          </a:r>
          <a:endParaRPr lang="en-US" sz="2400" kern="1200"/>
        </a:p>
      </dsp:txBody>
      <dsp:txXfrm>
        <a:off x="0" y="2463799"/>
        <a:ext cx="5607050" cy="820464"/>
      </dsp:txXfrm>
    </dsp:sp>
    <dsp:sp modelId="{C2CC6388-72CB-45F2-B76A-170083D96480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6C1E69-D0AA-446F-972B-AF3BCACC627C}">
      <dsp:nvSpPr>
        <dsp:cNvPr id="0" name=""/>
        <dsp:cNvSpPr/>
      </dsp:nvSpPr>
      <dsp:spPr>
        <a:xfrm>
          <a:off x="0" y="3284264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UNE ARCHITECTURE RÉUTILISABLE</a:t>
          </a:r>
          <a:endParaRPr lang="en-US" sz="2400" kern="1200"/>
        </a:p>
      </dsp:txBody>
      <dsp:txXfrm>
        <a:off x="0" y="3284264"/>
        <a:ext cx="5607050" cy="820464"/>
      </dsp:txXfrm>
    </dsp:sp>
    <dsp:sp modelId="{29AAC465-A413-4922-B97A-1396EF855A49}">
      <dsp:nvSpPr>
        <dsp:cNvPr id="0" name=""/>
        <dsp:cNvSpPr/>
      </dsp:nvSpPr>
      <dsp:spPr>
        <a:xfrm>
          <a:off x="0" y="410472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BAAA0E-438D-4063-963A-AAD4C047C9B1}">
      <dsp:nvSpPr>
        <dsp:cNvPr id="0" name=""/>
        <dsp:cNvSpPr/>
      </dsp:nvSpPr>
      <dsp:spPr>
        <a:xfrm>
          <a:off x="0" y="410472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UN PROJET UNIQUE AVEC POSSIBILITÉ DE DÉVELOPPEMENT</a:t>
          </a:r>
          <a:endParaRPr lang="en-US" sz="2400" kern="1200"/>
        </a:p>
      </dsp:txBody>
      <dsp:txXfrm>
        <a:off x="0" y="4104729"/>
        <a:ext cx="5607050" cy="820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depot.umontreal.ca/Usagers/p1132449/MonDepotPublic/IFT3150/4demons.html?uniq=-havaz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56D5BA-762D-483E-89B2-F6289C75E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fr-CA" dirty="0"/>
              <a:t>The 4 </a:t>
            </a:r>
            <a:r>
              <a:rPr lang="fr-CA" dirty="0" err="1"/>
              <a:t>demons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AB1CA-8FD9-4619-BDB3-4AD4EA655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bg1"/>
                </a:solidFill>
              </a:rPr>
              <a:t>IFT 3150 – PROJET INFORMATIQUE</a:t>
            </a:r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0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855AD5-CB32-4B5F-82A9-FF2EF957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TOURS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581459-6A77-4851-A0D4-91066746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15 TYPES DE TOURS</a:t>
            </a:r>
          </a:p>
          <a:p>
            <a:r>
              <a:rPr lang="fr-CA" dirty="0">
                <a:solidFill>
                  <a:schemeClr val="bg1"/>
                </a:solidFill>
              </a:rPr>
              <a:t>15 EFFETS DIFFÉRENTS</a:t>
            </a:r>
          </a:p>
          <a:p>
            <a:r>
              <a:rPr lang="fr-CA" dirty="0">
                <a:solidFill>
                  <a:schemeClr val="bg1"/>
                </a:solidFill>
              </a:rPr>
              <a:t>4 MANIÈRE D’ATTAQUER LES ENNEMIS</a:t>
            </a:r>
          </a:p>
          <a:p>
            <a:r>
              <a:rPr lang="fr-CA" dirty="0">
                <a:solidFill>
                  <a:schemeClr val="bg1"/>
                </a:solidFill>
              </a:rPr>
              <a:t>BULLETS SUIVANT UN PATRON DE FABRIQUE</a:t>
            </a:r>
          </a:p>
          <a:p>
            <a:r>
              <a:rPr lang="en-CA" i="1" dirty="0">
                <a:solidFill>
                  <a:schemeClr val="bg1"/>
                </a:solidFill>
              </a:rPr>
              <a:t>PATRONS DE FABRIQUE ET UNIFICATION TURRETS/BULLETS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07EB1F-0260-4728-BEBE-9410A9E3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11" y="638946"/>
            <a:ext cx="2197117" cy="26291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E511185-4200-47B9-A2BF-F8934A9B022C}"/>
              </a:ext>
            </a:extLst>
          </p:cNvPr>
          <p:cNvSpPr txBox="1"/>
          <p:nvPr/>
        </p:nvSpPr>
        <p:spPr>
          <a:xfrm>
            <a:off x="7544652" y="3760237"/>
            <a:ext cx="22991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FF0000"/>
                </a:solidFill>
              </a:rPr>
              <a:t>FIRE</a:t>
            </a:r>
          </a:p>
          <a:p>
            <a:r>
              <a:rPr lang="fr-CA" sz="2000" dirty="0"/>
              <a:t>SCORCH</a:t>
            </a:r>
          </a:p>
          <a:p>
            <a:r>
              <a:rPr lang="fr-CA" sz="2000" dirty="0"/>
              <a:t>LIGHTNINGFIRE</a:t>
            </a:r>
          </a:p>
          <a:p>
            <a:r>
              <a:rPr lang="fr-CA" sz="2000" dirty="0"/>
              <a:t>LAVA</a:t>
            </a:r>
          </a:p>
          <a:p>
            <a:r>
              <a:rPr lang="fr-CA" sz="2000" dirty="0"/>
              <a:t>BOIL</a:t>
            </a:r>
          </a:p>
          <a:p>
            <a:r>
              <a:rPr lang="fr-CA" sz="2000" dirty="0">
                <a:solidFill>
                  <a:schemeClr val="bg1">
                    <a:lumMod val="65000"/>
                  </a:schemeClr>
                </a:solidFill>
              </a:rPr>
              <a:t>WIND</a:t>
            </a:r>
          </a:p>
          <a:p>
            <a:r>
              <a:rPr lang="fr-CA" sz="2000" dirty="0"/>
              <a:t>SWIFT</a:t>
            </a:r>
          </a:p>
          <a:p>
            <a:r>
              <a:rPr lang="fr-CA" sz="2000" dirty="0"/>
              <a:t>SAND</a:t>
            </a:r>
          </a:p>
          <a:p>
            <a:r>
              <a:rPr lang="fr-CA" sz="2000" dirty="0"/>
              <a:t>ICE</a:t>
            </a:r>
          </a:p>
          <a:p>
            <a:endParaRPr lang="en-CA" sz="2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6114B4-E1C0-4BE8-B859-79757735D23C}"/>
              </a:ext>
            </a:extLst>
          </p:cNvPr>
          <p:cNvSpPr txBox="1"/>
          <p:nvPr/>
        </p:nvSpPr>
        <p:spPr>
          <a:xfrm>
            <a:off x="9834959" y="3760237"/>
            <a:ext cx="2299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FFC000"/>
                </a:solidFill>
              </a:rPr>
              <a:t>LIGHTNING</a:t>
            </a:r>
          </a:p>
          <a:p>
            <a:r>
              <a:rPr lang="fr-CA" sz="2000" dirty="0"/>
              <a:t>EXPLOSION</a:t>
            </a:r>
          </a:p>
          <a:p>
            <a:r>
              <a:rPr lang="fr-CA" sz="2000" dirty="0"/>
              <a:t>STORM</a:t>
            </a:r>
          </a:p>
          <a:p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EARTH</a:t>
            </a:r>
          </a:p>
          <a:p>
            <a:r>
              <a:rPr lang="fr-CA" sz="2000" dirty="0"/>
              <a:t>MUD</a:t>
            </a:r>
          </a:p>
          <a:p>
            <a:r>
              <a:rPr lang="fr-CA" sz="2000" dirty="0">
                <a:solidFill>
                  <a:srgbClr val="0070C0"/>
                </a:solidFill>
              </a:rPr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257434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585A6-9857-4B55-8D1A-1C079361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fr-CA"/>
              <a:t>ennemi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DA8F6-1F42-4861-A75C-8B65B65C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75145"/>
            <a:ext cx="7437536" cy="3409259"/>
          </a:xfrm>
        </p:spPr>
        <p:txBody>
          <a:bodyPr>
            <a:normAutofit/>
          </a:bodyPr>
          <a:lstStyle/>
          <a:p>
            <a:r>
              <a:rPr lang="fr-CA" dirty="0"/>
              <a:t>2 SCRIPTS IMPORTANTS : </a:t>
            </a:r>
          </a:p>
          <a:p>
            <a:pPr lvl="8"/>
            <a:r>
              <a:rPr lang="fr-CA" dirty="0"/>
              <a:t>ENEMY MOVEMENT</a:t>
            </a:r>
          </a:p>
          <a:p>
            <a:pPr lvl="8"/>
            <a:r>
              <a:rPr lang="fr-CA" dirty="0"/>
              <a:t>ENEMY</a:t>
            </a:r>
          </a:p>
          <a:p>
            <a:r>
              <a:rPr lang="fr-CA" i="1" dirty="0"/>
              <a:t>IMPLÉMENTATION D’UN PATRON DE FABRIQUE POUR PERMETTRE LA RÉUTILISATION D’ENNEMIS ET LA DIVERSITÉ DE CEUX-CI</a:t>
            </a:r>
          </a:p>
          <a:p>
            <a:endParaRPr lang="fr-CA" i="1" dirty="0"/>
          </a:p>
          <a:p>
            <a:pPr marL="1654175" lvl="8" indent="0">
              <a:buNone/>
            </a:pPr>
            <a:endParaRPr lang="fr-CA" dirty="0"/>
          </a:p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0347DF-58B2-461F-9A5E-4B3C10A6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758" y="635689"/>
            <a:ext cx="982781" cy="14481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0BBC69-2C07-42FB-B66C-214611AD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388" y="2546785"/>
            <a:ext cx="1239521" cy="14481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DEEC48-9D0D-4537-94DA-A9CC1A061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909" y="4462438"/>
            <a:ext cx="1288479" cy="14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8A05D-6FD7-49CF-875F-4BF7E826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fr-CA" sz="2000"/>
              <a:t>démons</a:t>
            </a:r>
            <a:endParaRPr lang="en-CA" sz="2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679B1-E68A-4402-BE06-1596A4EB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640692"/>
            <a:ext cx="3044952" cy="3255252"/>
          </a:xfrm>
        </p:spPr>
        <p:txBody>
          <a:bodyPr>
            <a:normAutofit/>
          </a:bodyPr>
          <a:lstStyle/>
          <a:p>
            <a:r>
              <a:rPr lang="fr-CA" sz="1600"/>
              <a:t>CONTRÔLABLE</a:t>
            </a:r>
          </a:p>
          <a:p>
            <a:r>
              <a:rPr lang="fr-CA" sz="1600"/>
              <a:t>2 SCRIPTS :</a:t>
            </a:r>
          </a:p>
          <a:p>
            <a:pPr lvl="5"/>
            <a:r>
              <a:rPr lang="fr-CA" dirty="0"/>
              <a:t>DEMON CONTROLLER</a:t>
            </a:r>
          </a:p>
          <a:p>
            <a:pPr lvl="5"/>
            <a:r>
              <a:rPr lang="fr-CA" dirty="0"/>
              <a:t>DEMON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DB3820-0F3F-46EF-AD8F-947AB81AD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520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E1C223-6296-4A2E-AE3B-DB12B5B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SAUVEGARDE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C97D0-2647-4EC5-B26F-CD2B326F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OBJET PLAYER</a:t>
            </a:r>
          </a:p>
          <a:p>
            <a:r>
              <a:rPr lang="fr-CA">
                <a:solidFill>
                  <a:schemeClr val="bg1"/>
                </a:solidFill>
              </a:rPr>
              <a:t>3 SAUVEGARDE POSSIBLE</a:t>
            </a:r>
          </a:p>
          <a:p>
            <a:r>
              <a:rPr lang="fr-CA">
                <a:solidFill>
                  <a:schemeClr val="bg1"/>
                </a:solidFill>
              </a:rPr>
              <a:t>FICHIER BINAIRE DONC DIFFICILE DE TRICHER</a:t>
            </a:r>
          </a:p>
          <a:p>
            <a:r>
              <a:rPr lang="fr-CA" i="1">
                <a:solidFill>
                  <a:schemeClr val="bg1"/>
                </a:solidFill>
              </a:rPr>
              <a:t>AJOUT DE FONCTIONS : CRÉATION DE PARTIE ET SUPPRESSION DE PARTIE</a:t>
            </a:r>
            <a:endParaRPr lang="en-CA" i="1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AC8098-5D34-47BB-B534-1A90BED1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06165"/>
            <a:ext cx="6250769" cy="34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FF27BF-14E6-4200-8A2B-14A1AA96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CA" sz="3000">
                <a:solidFill>
                  <a:srgbClr val="FFFFFF"/>
                </a:solidFill>
              </a:rPr>
              <a:t>DÉMO</a:t>
            </a:r>
            <a:endParaRPr lang="en-CA" sz="3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0E699-CDD3-4124-8F2A-92BDC0DC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CA" dirty="0">
                <a:hlinkClick r:id="rId2"/>
              </a:rPr>
              <a:t>https://www.webdepot.umontreal.ca/Usagers/p1132449/MonDepotPublic/IFT3150/4demons.html?uniq=-havazl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18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3B1136-C592-4E7F-BC5A-4CBAEF68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DESCRIPTION</a:t>
            </a:r>
            <a:endParaRPr lang="en-CA">
              <a:solidFill>
                <a:schemeClr val="bg1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2BC720B-6A5B-4062-8DB8-2F60E5065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04756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25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A33E7-474A-4135-8A0E-3E44A8C2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HISTOIRE et déroulement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DC09FC-EAD1-4DFA-B744-FEB387E0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VOUS ÊTES LES MÉCHANTS</a:t>
            </a:r>
          </a:p>
          <a:p>
            <a:r>
              <a:rPr lang="fr-CA" dirty="0"/>
              <a:t>INCARNEZ 4 DÉMONS QUI DÉFENDRONT LEUR PORTAIL PERMETTANT L’INVASION DÉMONIAQUE</a:t>
            </a:r>
          </a:p>
          <a:p>
            <a:endParaRPr lang="fr-CA" dirty="0"/>
          </a:p>
          <a:p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562812-37FD-4074-8EF2-D766F977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85" y="3661368"/>
            <a:ext cx="6416179" cy="31966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17C5409-4D5B-407C-A770-BAE460B7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64" y="3646835"/>
            <a:ext cx="4158343" cy="32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1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DC33E-2ACD-4498-962D-872F838E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fr-CA">
                <a:solidFill>
                  <a:srgbClr val="404040"/>
                </a:solidFill>
              </a:rPr>
              <a:t>UNITY</a:t>
            </a:r>
            <a:endParaRPr lang="en-CA">
              <a:solidFill>
                <a:srgbClr val="40404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337E-1516-48A7-A8E6-508AB9BC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31" y="2638044"/>
            <a:ext cx="5714338" cy="3101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1400"/>
              <a:t>DÉVELOPPÉ PAR UNITY TECHNOLOGIES</a:t>
            </a:r>
          </a:p>
          <a:p>
            <a:pPr>
              <a:lnSpc>
                <a:spcPct val="90000"/>
              </a:lnSpc>
            </a:pPr>
            <a:r>
              <a:rPr lang="fr-CA" sz="1400"/>
              <a:t>MOTEUR DE JEU MULTIPLATFORME</a:t>
            </a:r>
          </a:p>
          <a:p>
            <a:pPr>
              <a:lnSpc>
                <a:spcPct val="90000"/>
              </a:lnSpc>
            </a:pPr>
            <a:r>
              <a:rPr lang="fr-CA" sz="1400"/>
              <a:t>ENSEMBLE DE COMPOSANTS LOGICIELS ESSENTIEL À LA CRÉATION DE JEU VIDEO. </a:t>
            </a:r>
          </a:p>
          <a:p>
            <a:pPr>
              <a:lnSpc>
                <a:spcPct val="90000"/>
              </a:lnSpc>
            </a:pPr>
            <a:r>
              <a:rPr lang="fr-CA" sz="1400"/>
              <a:t>SIMULATEUR EN TEMPS RÉEL</a:t>
            </a:r>
          </a:p>
          <a:p>
            <a:pPr>
              <a:lnSpc>
                <a:spcPct val="90000"/>
              </a:lnSpc>
            </a:pPr>
            <a:r>
              <a:rPr lang="fr-CA" sz="1400"/>
              <a:t>AVANTAGE : PERMET DE CE CONCENTRER SUR LE CONTENU PLUTÔT QUE SUR DES PROBLÈMES INFORMATIQUES.</a:t>
            </a:r>
          </a:p>
          <a:p>
            <a:pPr>
              <a:lnSpc>
                <a:spcPct val="90000"/>
              </a:lnSpc>
            </a:pPr>
            <a:r>
              <a:rPr lang="fr-CA" sz="1400"/>
              <a:t>ORIENTÉ ASSETS</a:t>
            </a:r>
          </a:p>
          <a:p>
            <a:pPr>
              <a:lnSpc>
                <a:spcPct val="90000"/>
              </a:lnSpc>
            </a:pPr>
            <a:r>
              <a:rPr lang="fr-CA" sz="1400"/>
              <a:t>MONOBEHAVIOUR : SCRIPT CONTENANT TOUTES LES FONCTIONS DES DIFFÉRENTS COMPOSANTS LOGICIELS FOURNIES PAR UNITY</a:t>
            </a:r>
          </a:p>
          <a:p>
            <a:pPr>
              <a:lnSpc>
                <a:spcPct val="90000"/>
              </a:lnSpc>
            </a:pPr>
            <a:endParaRPr lang="fr-CA" sz="1400"/>
          </a:p>
        </p:txBody>
      </p:sp>
    </p:spTree>
    <p:extLst>
      <p:ext uri="{BB962C8B-B14F-4D97-AF65-F5344CB8AC3E}">
        <p14:creationId xmlns:p14="http://schemas.microsoft.com/office/powerpoint/2010/main" val="3721105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AFE64E-E82F-4D1A-AF27-5F6BD215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CA"/>
              <a:t>ARCHITECTURE D’UN NIVEAU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81AED1-4FA8-4E6C-ACF1-0E008002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404040"/>
                </a:solidFill>
              </a:rPr>
              <a:t>GAME MANAGER</a:t>
            </a:r>
          </a:p>
          <a:p>
            <a:r>
              <a:rPr lang="fr-CA">
                <a:solidFill>
                  <a:srgbClr val="404040"/>
                </a:solidFill>
              </a:rPr>
              <a:t>NODES</a:t>
            </a:r>
          </a:p>
          <a:p>
            <a:r>
              <a:rPr lang="fr-CA">
                <a:solidFill>
                  <a:srgbClr val="404040"/>
                </a:solidFill>
              </a:rPr>
              <a:t>LES MENUS</a:t>
            </a:r>
          </a:p>
          <a:p>
            <a:r>
              <a:rPr lang="fr-CA">
                <a:solidFill>
                  <a:srgbClr val="404040"/>
                </a:solidFill>
              </a:rPr>
              <a:t>LES UI’S</a:t>
            </a:r>
          </a:p>
          <a:p>
            <a:r>
              <a:rPr lang="fr-CA">
                <a:solidFill>
                  <a:srgbClr val="404040"/>
                </a:solidFill>
              </a:rPr>
              <a:t>DES WAYPOINTS</a:t>
            </a:r>
          </a:p>
        </p:txBody>
      </p:sp>
    </p:spTree>
    <p:extLst>
      <p:ext uri="{BB962C8B-B14F-4D97-AF65-F5344CB8AC3E}">
        <p14:creationId xmlns:p14="http://schemas.microsoft.com/office/powerpoint/2010/main" val="297443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B9ABAB-0100-44D6-A064-BF26E2B7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GAME MANAGER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3EE78-E904-4558-8AA9-60237346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 GAME MANAGER EST L’UNITÉ CENTRALE</a:t>
            </a:r>
          </a:p>
          <a:p>
            <a:r>
              <a:rPr lang="fr-CA" dirty="0">
                <a:solidFill>
                  <a:schemeClr val="bg1"/>
                </a:solidFill>
              </a:rPr>
              <a:t>4 SCRIPTS : </a:t>
            </a:r>
          </a:p>
          <a:p>
            <a:pPr lvl="7"/>
            <a:r>
              <a:rPr lang="fr-CA" dirty="0" err="1">
                <a:solidFill>
                  <a:schemeClr val="bg1"/>
                </a:solidFill>
              </a:rPr>
              <a:t>GameController</a:t>
            </a:r>
            <a:endParaRPr lang="fr-CA" dirty="0">
              <a:solidFill>
                <a:schemeClr val="bg1"/>
              </a:solidFill>
            </a:endParaRPr>
          </a:p>
          <a:p>
            <a:pPr lvl="7"/>
            <a:r>
              <a:rPr lang="en-CA" dirty="0" err="1">
                <a:solidFill>
                  <a:schemeClr val="bg1"/>
                </a:solidFill>
              </a:rPr>
              <a:t>WaveSpawner</a:t>
            </a:r>
            <a:endParaRPr lang="en-CA" dirty="0">
              <a:solidFill>
                <a:schemeClr val="bg1"/>
              </a:solidFill>
            </a:endParaRPr>
          </a:p>
          <a:p>
            <a:pPr lvl="7"/>
            <a:r>
              <a:rPr lang="en-CA" dirty="0" err="1">
                <a:solidFill>
                  <a:schemeClr val="bg1"/>
                </a:solidFill>
              </a:rPr>
              <a:t>BuildManager</a:t>
            </a:r>
            <a:endParaRPr lang="en-CA" dirty="0">
              <a:solidFill>
                <a:schemeClr val="bg1"/>
              </a:solidFill>
            </a:endParaRPr>
          </a:p>
          <a:p>
            <a:pPr lvl="7"/>
            <a:r>
              <a:rPr lang="en-CA" dirty="0" err="1">
                <a:solidFill>
                  <a:schemeClr val="bg1"/>
                </a:solidFill>
              </a:rPr>
              <a:t>LevelStatus</a:t>
            </a:r>
            <a:r>
              <a:rPr lang="en-CA" dirty="0">
                <a:solidFill>
                  <a:schemeClr val="bg1"/>
                </a:solidFill>
              </a:rPr>
              <a:t> (</a:t>
            </a:r>
            <a:r>
              <a:rPr lang="en-CA" dirty="0" err="1">
                <a:solidFill>
                  <a:schemeClr val="bg1"/>
                </a:solidFill>
              </a:rPr>
              <a:t>statique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CA" dirty="0" err="1">
                <a:solidFill>
                  <a:schemeClr val="bg1"/>
                </a:solidFill>
                <a:sym typeface="Wingdings" panose="05000000000000000000" pitchFamily="2" charset="2"/>
              </a:rPr>
              <a:t>accès</a:t>
            </a:r>
            <a:r>
              <a:rPr lang="en-CA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CA" dirty="0" err="1">
                <a:solidFill>
                  <a:schemeClr val="bg1"/>
                </a:solidFill>
                <a:sym typeface="Wingdings" panose="05000000000000000000" pitchFamily="2" charset="2"/>
              </a:rPr>
              <a:t>partout</a:t>
            </a:r>
            <a:r>
              <a:rPr lang="en-CA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i="1" dirty="0">
                <a:solidFill>
                  <a:schemeClr val="bg1"/>
                </a:solidFill>
              </a:rPr>
              <a:t>LEVEL DESIGNER OU LEVEL MANAGER</a:t>
            </a:r>
          </a:p>
          <a:p>
            <a:r>
              <a:rPr lang="en-CA" i="1" dirty="0">
                <a:solidFill>
                  <a:schemeClr val="bg1"/>
                </a:solidFill>
              </a:rPr>
              <a:t>TOWER DICTIONNARY</a:t>
            </a:r>
          </a:p>
          <a:p>
            <a:endParaRPr lang="en-CA" i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F51F98-44F3-4C60-B8C5-C3C0C853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52" y="405827"/>
            <a:ext cx="2448768" cy="60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4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6C955-B51B-4BFC-A775-8B0E2C86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fr-CA"/>
              <a:t>NODES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1B2BD5-0D6D-4024-AED2-8C7525A4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860165"/>
          </a:xfrm>
        </p:spPr>
        <p:txBody>
          <a:bodyPr/>
          <a:lstStyle/>
          <a:p>
            <a:r>
              <a:rPr lang="fr-CA"/>
              <a:t>BASE DE TOUR</a:t>
            </a:r>
          </a:p>
          <a:p>
            <a:r>
              <a:rPr lang="fr-CA"/>
              <a:t>EN RELATION AVEC BUILDMANAGER</a:t>
            </a:r>
          </a:p>
          <a:p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962A25-5F1A-449C-9DCF-DE4D780F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47" y="5980830"/>
            <a:ext cx="1133475" cy="6667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755831-041D-45B2-8C69-914F8C45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201" y="5230580"/>
            <a:ext cx="2981325" cy="6953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8FE547-C5D1-48CD-929B-A000E0F95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0" y="4511442"/>
            <a:ext cx="2171700" cy="2133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67A78E1-AF48-47A0-B0F2-126D4E034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987" y="2287355"/>
            <a:ext cx="3657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4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4C4B58-36FC-452F-811A-6140128A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fr-CA"/>
              <a:t>menu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064E01-3834-48ED-93A5-8A114F7B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RETURN</a:t>
            </a:r>
          </a:p>
          <a:p>
            <a:r>
              <a:rPr lang="fr-CA">
                <a:solidFill>
                  <a:srgbClr val="FFFFFF"/>
                </a:solidFill>
              </a:rPr>
              <a:t>RETRY</a:t>
            </a:r>
          </a:p>
          <a:p>
            <a:r>
              <a:rPr lang="fr-CA">
                <a:solidFill>
                  <a:srgbClr val="FFFFFF"/>
                </a:solidFill>
              </a:rPr>
              <a:t>STATS</a:t>
            </a:r>
          </a:p>
          <a:p>
            <a:r>
              <a:rPr lang="fr-CA">
                <a:solidFill>
                  <a:srgbClr val="FFFFFF"/>
                </a:solidFill>
              </a:rPr>
              <a:t>OPTIONS</a:t>
            </a:r>
          </a:p>
          <a:p>
            <a:r>
              <a:rPr lang="fr-CA">
                <a:solidFill>
                  <a:srgbClr val="FFFFFF"/>
                </a:solidFill>
              </a:rPr>
              <a:t>LEVELS</a:t>
            </a:r>
          </a:p>
          <a:p>
            <a:r>
              <a:rPr lang="fr-CA">
                <a:solidFill>
                  <a:srgbClr val="FFFFFF"/>
                </a:solidFill>
              </a:rPr>
              <a:t>QUIT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297CF4-3E69-4E58-8839-8406E27A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3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BC4141-0123-4F63-9CE7-2A1EDFE8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1" y="3377509"/>
            <a:ext cx="4322598" cy="27340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331D21-49A0-477A-AC3D-016CAF1E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fr-CA"/>
              <a:t>USER INTERFACES</a:t>
            </a:r>
            <a:endParaRPr lang="en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91D822-299E-4A20-9FF6-27D16196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860127"/>
            <a:ext cx="4671595" cy="219564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9BE8B6-EDD3-4D0F-A370-15F47C6D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TOWER UI</a:t>
            </a:r>
          </a:p>
          <a:p>
            <a:r>
              <a:rPr lang="en-CA">
                <a:solidFill>
                  <a:srgbClr val="FFFFFF"/>
                </a:solidFill>
              </a:rPr>
              <a:t>PLAYER/LEVEL UI</a:t>
            </a:r>
          </a:p>
        </p:txBody>
      </p:sp>
    </p:spTree>
    <p:extLst>
      <p:ext uri="{BB962C8B-B14F-4D97-AF65-F5344CB8AC3E}">
        <p14:creationId xmlns:p14="http://schemas.microsoft.com/office/powerpoint/2010/main" val="319077885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Grand écran</PresentationFormat>
  <Paragraphs>87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Colis</vt:lpstr>
      <vt:lpstr>The 4 demons</vt:lpstr>
      <vt:lpstr>DESCRIPTION</vt:lpstr>
      <vt:lpstr>HISTOIRE et déroulement</vt:lpstr>
      <vt:lpstr>UNITY</vt:lpstr>
      <vt:lpstr>ARCHITECTURE D’UN NIVEAU</vt:lpstr>
      <vt:lpstr>GAME MANAGER</vt:lpstr>
      <vt:lpstr>NODES</vt:lpstr>
      <vt:lpstr>menu</vt:lpstr>
      <vt:lpstr>USER INTERFACES</vt:lpstr>
      <vt:lpstr>TOURS</vt:lpstr>
      <vt:lpstr>ennemi</vt:lpstr>
      <vt:lpstr>démons</vt:lpstr>
      <vt:lpstr>SAUVEGARDE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4 demons</dc:title>
  <dc:creator>sami steenhaut</dc:creator>
  <cp:lastModifiedBy>sami steenhaut</cp:lastModifiedBy>
  <cp:revision>1</cp:revision>
  <dcterms:created xsi:type="dcterms:W3CDTF">2019-05-07T02:19:15Z</dcterms:created>
  <dcterms:modified xsi:type="dcterms:W3CDTF">2019-05-07T02:23:27Z</dcterms:modified>
</cp:coreProperties>
</file>