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8" r:id="rId2"/>
    <p:sldMasterId id="2147483670" r:id="rId3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2" y="1484784"/>
            <a:ext cx="10312996" cy="4104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2" cy="456377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2" cy="456377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2"/>
            <a:ext cx="508058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6"/>
            <a:ext cx="5071872" cy="3627666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2" y="1556792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2" cy="3780066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9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6"/>
            <a:ext cx="1032734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400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400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400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400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2" y="6356350"/>
            <a:ext cx="2318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4800" b="0" strike="noStrike" spc="-1">
                <a:solidFill>
                  <a:schemeClr val="accent6">
                    <a:lumMod val="20000"/>
                    <a:lumOff val="80000"/>
                  </a:schemeClr>
                </a:solidFill>
                <a:latin typeface="Liberation Sans"/>
                <a:cs typeface="Liberation Sans"/>
              </a:rPr>
              <a:t>Weekly Planner</a:t>
            </a:r>
            <a:endParaRPr sz="4800" b="0" strike="noStrike" spc="-1">
              <a:solidFill>
                <a:schemeClr val="bg1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600" b="0" strike="noStrike" spc="-1">
                <a:solidFill>
                  <a:schemeClr val="accent6">
                    <a:lumMod val="20000"/>
                    <a:lumOff val="80000"/>
                  </a:schemeClr>
                </a:solidFill>
                <a:latin typeface="Liberation Sans"/>
                <a:cs typeface="Liberation Sans"/>
              </a:rPr>
              <a:t>Корнеев Александр</a:t>
            </a:r>
            <a:endParaRPr sz="2600" b="0" strike="noStrike" spc="-1">
              <a:solidFill>
                <a:schemeClr val="accent6">
                  <a:lumMod val="20000"/>
                  <a:lumOff val="80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90988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703323" y="136207"/>
            <a:ext cx="8318076" cy="14700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800">
                <a:solidFill>
                  <a:schemeClr val="bg1"/>
                </a:solidFill>
              </a:rPr>
              <a:t>Что из себя представляет проект.</a:t>
            </a:r>
            <a:br>
              <a:rPr sz="2800">
                <a:solidFill>
                  <a:schemeClr val="bg1"/>
                </a:solidFill>
              </a:rPr>
            </a:br>
            <a:r>
              <a:rPr sz="2800">
                <a:solidFill>
                  <a:schemeClr val="bg1"/>
                </a:solidFill>
              </a:rPr>
              <a:t>Цели проекта.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950422734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2703323" y="1190624"/>
            <a:ext cx="8318076" cy="43624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l">
              <a:lnSpc>
                <a:spcPct val="150000"/>
              </a:lnSpc>
              <a:defRPr/>
            </a:pPr>
            <a:r>
              <a:rPr sz="1400">
                <a:solidFill>
                  <a:schemeClr val="bg1"/>
                </a:solidFill>
              </a:rPr>
              <a:t>Проблема:Создание проекта с использованием библиотеки PyQt для образовательной платформы «Яндекс Лицей».</a:t>
            </a:r>
            <a:endParaRPr sz="14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1400">
                <a:solidFill>
                  <a:schemeClr val="bg1"/>
                </a:solidFill>
              </a:rPr>
              <a:t>Цель: Изучение Qt, создание приложения еженедельника.</a:t>
            </a:r>
            <a:endParaRPr sz="14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1400">
                <a:solidFill>
                  <a:schemeClr val="bg1"/>
                </a:solidFill>
              </a:rPr>
              <a:t>Задачи:</a:t>
            </a:r>
            <a:endParaRPr sz="1400">
              <a:solidFill>
                <a:schemeClr val="bg1"/>
              </a:solidFill>
            </a:endParaRPr>
          </a:p>
          <a:p>
            <a:pPr marL="595814" lvl="1" indent="-195764" algn="l">
              <a:lnSpc>
                <a:spcPct val="150000"/>
              </a:lnSpc>
              <a:buAutoNum type="arabicPeriod"/>
              <a:defRPr/>
            </a:pPr>
            <a:r>
              <a:rPr sz="1200">
                <a:solidFill>
                  <a:schemeClr val="bg1"/>
                </a:solidFill>
              </a:rPr>
              <a:t>Продумать работу приложения</a:t>
            </a:r>
            <a:endParaRPr sz="1200">
              <a:solidFill>
                <a:schemeClr val="bg1"/>
              </a:solidFill>
            </a:endParaRPr>
          </a:p>
          <a:p>
            <a:pPr marL="595814" lvl="1" indent="-195764" algn="l">
              <a:lnSpc>
                <a:spcPct val="150000"/>
              </a:lnSpc>
              <a:buAutoNum type="arabicPeriod"/>
              <a:defRPr/>
            </a:pPr>
            <a:r>
              <a:rPr sz="1200">
                <a:solidFill>
                  <a:schemeClr val="bg1"/>
                </a:solidFill>
              </a:rPr>
              <a:t>Использование необходимых виджетов и поиск информации о них</a:t>
            </a:r>
            <a:endParaRPr sz="1200">
              <a:solidFill>
                <a:schemeClr val="bg1"/>
              </a:solidFill>
            </a:endParaRPr>
          </a:p>
          <a:p>
            <a:pPr marL="595814" lvl="1" indent="-195764" algn="l">
              <a:lnSpc>
                <a:spcPct val="150000"/>
              </a:lnSpc>
              <a:buAutoNum type="arabicPeriod"/>
              <a:defRPr/>
            </a:pPr>
            <a:r>
              <a:rPr sz="1200">
                <a:solidFill>
                  <a:schemeClr val="bg1"/>
                </a:solidFill>
              </a:rPr>
              <a:t>Создание файлов формата ui</a:t>
            </a:r>
            <a:endParaRPr sz="1200">
              <a:solidFill>
                <a:schemeClr val="bg1"/>
              </a:solidFill>
            </a:endParaRPr>
          </a:p>
          <a:p>
            <a:pPr marL="595814" lvl="1" indent="-195764" algn="l">
              <a:lnSpc>
                <a:spcPct val="150000"/>
              </a:lnSpc>
              <a:buAutoNum type="arabicPeriod"/>
              <a:defRPr/>
            </a:pPr>
            <a:r>
              <a:rPr sz="1200">
                <a:solidFill>
                  <a:schemeClr val="bg1"/>
                </a:solidFill>
              </a:rPr>
              <a:t>Создать функционирующее приложение</a:t>
            </a:r>
            <a:endParaRPr sz="1200">
              <a:solidFill>
                <a:schemeClr val="bg1"/>
              </a:solidFill>
            </a:endParaRPr>
          </a:p>
          <a:p>
            <a:pPr marL="595814" lvl="1" indent="-195764" algn="l">
              <a:lnSpc>
                <a:spcPct val="150000"/>
              </a:lnSpc>
              <a:buAutoNum type="arabicPeriod"/>
              <a:defRPr/>
            </a:pPr>
            <a:r>
              <a:rPr sz="1200">
                <a:solidFill>
                  <a:schemeClr val="bg1"/>
                </a:solidFill>
              </a:rPr>
              <a:t>Подключение баз данных к приложению</a:t>
            </a:r>
            <a:endParaRPr sz="12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1400">
                <a:solidFill>
                  <a:schemeClr val="bg1"/>
                </a:solidFill>
              </a:rPr>
              <a:t>Результат: Приложение, которое соответствует поставленным задачам.</a:t>
            </a: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778867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05750" y="27104"/>
            <a:ext cx="5990250" cy="2386440"/>
          </a:xfrm>
        </p:spPr>
        <p:txBody>
          <a:bodyPr/>
          <a:lstStyle/>
          <a:p>
            <a:pPr algn="ctr">
              <a:defRPr/>
            </a:pPr>
            <a:r>
              <a:rPr sz="2800">
                <a:solidFill>
                  <a:schemeClr val="bg1"/>
                </a:solidFill>
              </a:rPr>
              <a:t>Работа приложения.</a:t>
            </a:r>
            <a:br>
              <a:rPr sz="2800">
                <a:solidFill>
                  <a:schemeClr val="bg1"/>
                </a:solidFill>
              </a:rPr>
            </a:br>
            <a:r>
              <a:rPr sz="2800">
                <a:solidFill>
                  <a:schemeClr val="bg1"/>
                </a:solidFill>
              </a:rPr>
              <a:t>Вход и Регистрация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36303490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9" y="819149"/>
            <a:ext cx="5820750" cy="1594395"/>
          </a:xfrm>
        </p:spPr>
        <p:txBody>
          <a:bodyPr/>
          <a:lstStyle/>
          <a:p>
            <a:pPr marL="195764" indent="-195764">
              <a:buFont typeface="Arial"/>
              <a:buChar char="•"/>
              <a:defRPr/>
            </a:pPr>
            <a:r>
              <a:rPr sz="1600">
                <a:solidFill>
                  <a:schemeClr val="bg1"/>
                </a:solidFill>
              </a:rPr>
              <a:t>Регистрация(Логин, Пароль и Имя). Логин различен для всех пользователей. Логин и пароль хешируются</a:t>
            </a:r>
            <a:endParaRPr sz="1600">
              <a:solidFill>
                <a:schemeClr val="bg1"/>
              </a:solidFill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600">
                <a:solidFill>
                  <a:schemeClr val="bg1"/>
                </a:solidFill>
              </a:rPr>
              <a:t>Вход(Логин, Пароль) </a:t>
            </a:r>
            <a:endParaRPr sz="1600">
              <a:solidFill>
                <a:schemeClr val="bg1"/>
              </a:solidFill>
            </a:endParaRPr>
          </a:p>
        </p:txBody>
      </p:sp>
      <p:pic>
        <p:nvPicPr>
          <p:cNvPr id="9025247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38212" y="2561245"/>
            <a:ext cx="4325325" cy="3391879"/>
          </a:xfrm>
          <a:prstGeom prst="rect">
            <a:avLst/>
          </a:prstGeom>
        </p:spPr>
      </p:pic>
      <p:pic>
        <p:nvPicPr>
          <p:cNvPr id="15971290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168412" y="2544117"/>
            <a:ext cx="4381500" cy="3426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838775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09480" y="411299"/>
            <a:ext cx="5486519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Работа приложения.</a:t>
            </a:r>
            <a:br>
              <a:rPr sz="2800">
                <a:solidFill>
                  <a:schemeClr val="bg1"/>
                </a:solidFill>
              </a:rPr>
            </a:br>
            <a:r>
              <a:rPr sz="2800">
                <a:solidFill>
                  <a:schemeClr val="bg1"/>
                </a:solidFill>
              </a:rPr>
              <a:t>Главное меню, Меню настроек, Ежедневные задачи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629796224" name="PlaceHolder 2"/>
          <p:cNvSpPr>
            <a:spLocks noGrp="1"/>
          </p:cNvSpPr>
          <p:nvPr>
            <p:ph/>
          </p:nvPr>
        </p:nvSpPr>
        <p:spPr bwMode="auto">
          <a:xfrm flipH="0" flipV="0">
            <a:off x="6095999" y="238124"/>
            <a:ext cx="5973150" cy="297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195764" indent="-195764">
              <a:buFont typeface="Arial"/>
              <a:buChar char="•"/>
              <a:defRPr/>
            </a:pPr>
            <a:r>
              <a:rPr sz="1600">
                <a:solidFill>
                  <a:schemeClr val="bg1"/>
                </a:solidFill>
              </a:rPr>
              <a:t>Главное меню. Кнопки перемещения между неделями( всего 3), кнопка перехода в меню настроек, кнопка открытия меню ежедневных задач, поля ввода задач(7, на каждый день недели)</a:t>
            </a:r>
            <a:endParaRPr sz="1600">
              <a:solidFill>
                <a:schemeClr val="bg1"/>
              </a:solidFill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600">
                <a:solidFill>
                  <a:schemeClr val="bg1"/>
                </a:solidFill>
              </a:rPr>
              <a:t>Меню настроек. Кнопка смены темы, кнопка кастомной темы, кнопка смены приветствия пользователя на фразы из списка(установлен программой), кнопка выхода из аккаунта.</a:t>
            </a:r>
            <a:endParaRPr sz="1600">
              <a:solidFill>
                <a:schemeClr val="bg1"/>
              </a:solidFill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600">
                <a:solidFill>
                  <a:schemeClr val="bg1"/>
                </a:solidFill>
              </a:rPr>
              <a:t>Ежедневные задачи. Кнопка добавления ежедневных задач в список, кнопка удаления ежедневных задач из списка, кнопка обновления задач для основного окна.</a:t>
            </a:r>
            <a:endParaRPr sz="1600">
              <a:solidFill>
                <a:schemeClr val="bg1"/>
              </a:solidFill>
            </a:endParaRPr>
          </a:p>
        </p:txBody>
      </p:sp>
      <p:pic>
        <p:nvPicPr>
          <p:cNvPr id="15043968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89946" y="2797740"/>
            <a:ext cx="3321913" cy="2612459"/>
          </a:xfrm>
          <a:prstGeom prst="rect">
            <a:avLst/>
          </a:prstGeom>
        </p:spPr>
      </p:pic>
      <p:pic>
        <p:nvPicPr>
          <p:cNvPr id="20484660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26115" y="2797740"/>
            <a:ext cx="3339768" cy="2612459"/>
          </a:xfrm>
          <a:prstGeom prst="rect">
            <a:avLst/>
          </a:prstGeom>
        </p:spPr>
      </p:pic>
      <p:pic>
        <p:nvPicPr>
          <p:cNvPr id="3404861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623217" y="2797740"/>
            <a:ext cx="3352308" cy="2612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829556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409950" y="328612"/>
            <a:ext cx="5372100" cy="6200775"/>
          </a:xfrm>
          <a:prstGeom prst="rect">
            <a:avLst/>
          </a:prstGeom>
        </p:spPr>
      </p:pic>
      <p:sp>
        <p:nvSpPr>
          <p:cNvPr id="142498024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328612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800">
                <a:solidFill>
                  <a:schemeClr val="bg1"/>
                </a:solidFill>
              </a:rPr>
              <a:t>Спасибо за внимание</a:t>
            </a:r>
            <a:br>
              <a:rPr sz="2800">
                <a:solidFill>
                  <a:schemeClr val="bg1"/>
                </a:solidFill>
              </a:rPr>
            </a:br>
            <a:r>
              <a:rPr sz="2800">
                <a:solidFill>
                  <a:schemeClr val="bg1"/>
                </a:solidFill>
              </a:rPr>
              <a:t>Перейдем к тестированию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Александр Корнеев</cp:lastModifiedBy>
  <cp:revision>4</cp:revision>
  <dcterms:created xsi:type="dcterms:W3CDTF">2023-08-25T13:22:51Z</dcterms:created>
  <dcterms:modified xsi:type="dcterms:W3CDTF">2024-11-28T22:08:57Z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