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70" r:id="rId3"/>
    <p:sldId id="264" r:id="rId4"/>
    <p:sldId id="259" r:id="rId5"/>
    <p:sldId id="260" r:id="rId6"/>
    <p:sldId id="261" r:id="rId7"/>
    <p:sldId id="263" r:id="rId8"/>
    <p:sldId id="267" r:id="rId9"/>
    <p:sldId id="269" r:id="rId10"/>
    <p:sldId id="258" r:id="rId11"/>
    <p:sldId id="262" r:id="rId12"/>
    <p:sldId id="265" r:id="rId13"/>
    <p:sldId id="266" r:id="rId14"/>
    <p:sldId id="268" r:id="rId15"/>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4FEED2-3CC2-4F88-81AF-7575B46E195E}" v="432" dt="2025-01-23T16:54:04.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60"/>
  </p:normalViewPr>
  <p:slideViewPr>
    <p:cSldViewPr snapToGrid="0">
      <p:cViewPr varScale="1">
        <p:scale>
          <a:sx n="143" d="100"/>
          <a:sy n="143" d="100"/>
        </p:scale>
        <p:origin x="984"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 userId="c9558d0526991bde" providerId="LiveId" clId="{774FEED2-3CC2-4F88-81AF-7575B46E195E}"/>
    <pc:docChg chg="undo custSel addSld delSld modSld">
      <pc:chgData name="Christian -" userId="c9558d0526991bde" providerId="LiveId" clId="{774FEED2-3CC2-4F88-81AF-7575B46E195E}" dt="2025-01-23T17:09:55.237" v="5303" actId="790"/>
      <pc:docMkLst>
        <pc:docMk/>
      </pc:docMkLst>
      <pc:sldChg chg="modSp mod">
        <pc:chgData name="Christian -" userId="c9558d0526991bde" providerId="LiveId" clId="{774FEED2-3CC2-4F88-81AF-7575B46E195E}" dt="2025-01-23T17:09:55.237" v="5303" actId="790"/>
        <pc:sldMkLst>
          <pc:docMk/>
          <pc:sldMk cId="1875936853" sldId="257"/>
        </pc:sldMkLst>
        <pc:spChg chg="mod">
          <ac:chgData name="Christian -" userId="c9558d0526991bde" providerId="LiveId" clId="{774FEED2-3CC2-4F88-81AF-7575B46E195E}" dt="2025-01-23T16:10:26.093" v="3567" actId="20577"/>
          <ac:spMkLst>
            <pc:docMk/>
            <pc:sldMk cId="1875936853" sldId="257"/>
            <ac:spMk id="3" creationId="{215C6A72-5E2E-8F7B-3D02-3748C0C06573}"/>
          </ac:spMkLst>
        </pc:spChg>
        <pc:spChg chg="mod">
          <ac:chgData name="Christian -" userId="c9558d0526991bde" providerId="LiveId" clId="{774FEED2-3CC2-4F88-81AF-7575B46E195E}" dt="2025-01-23T16:42:23.242" v="4687" actId="20577"/>
          <ac:spMkLst>
            <pc:docMk/>
            <pc:sldMk cId="1875936853" sldId="257"/>
            <ac:spMk id="4" creationId="{A55437D0-E412-10A1-1D76-CA9BE1A494BB}"/>
          </ac:spMkLst>
        </pc:spChg>
        <pc:spChg chg="mod">
          <ac:chgData name="Christian -" userId="c9558d0526991bde" providerId="LiveId" clId="{774FEED2-3CC2-4F88-81AF-7575B46E195E}" dt="2025-01-23T16:27:31.176" v="4041" actId="1076"/>
          <ac:spMkLst>
            <pc:docMk/>
            <pc:sldMk cId="1875936853" sldId="257"/>
            <ac:spMk id="6" creationId="{BE960016-A8E7-B9D0-6B1F-055CA19B2AC0}"/>
          </ac:spMkLst>
        </pc:spChg>
        <pc:spChg chg="mod">
          <ac:chgData name="Christian -" userId="c9558d0526991bde" providerId="LiveId" clId="{774FEED2-3CC2-4F88-81AF-7575B46E195E}" dt="2025-01-14T10:01:19.546" v="51" actId="14100"/>
          <ac:spMkLst>
            <pc:docMk/>
            <pc:sldMk cId="1875936853" sldId="257"/>
            <ac:spMk id="7" creationId="{B92D7E4D-8018-FC37-5348-D9BA01F08532}"/>
          </ac:spMkLst>
        </pc:spChg>
        <pc:spChg chg="mod">
          <ac:chgData name="Christian -" userId="c9558d0526991bde" providerId="LiveId" clId="{774FEED2-3CC2-4F88-81AF-7575B46E195E}" dt="2025-01-23T17:09:55.237" v="5303" actId="790"/>
          <ac:spMkLst>
            <pc:docMk/>
            <pc:sldMk cId="1875936853" sldId="257"/>
            <ac:spMk id="11" creationId="{9A30BFB3-37AA-1C05-F1DA-F5425A8F1657}"/>
          </ac:spMkLst>
        </pc:spChg>
      </pc:sldChg>
      <pc:sldChg chg="addSp delSp modSp mod">
        <pc:chgData name="Christian -" userId="c9558d0526991bde" providerId="LiveId" clId="{774FEED2-3CC2-4F88-81AF-7575B46E195E}" dt="2025-01-23T16:32:42.315" v="4450" actId="20577"/>
        <pc:sldMkLst>
          <pc:docMk/>
          <pc:sldMk cId="2641459554" sldId="258"/>
        </pc:sldMkLst>
        <pc:spChg chg="del mod">
          <ac:chgData name="Christian -" userId="c9558d0526991bde" providerId="LiveId" clId="{774FEED2-3CC2-4F88-81AF-7575B46E195E}" dt="2025-01-23T16:22:55.525" v="3895" actId="478"/>
          <ac:spMkLst>
            <pc:docMk/>
            <pc:sldMk cId="2641459554" sldId="258"/>
            <ac:spMk id="4" creationId="{43AAF30D-BFA5-FA32-AD1C-4B2560A99AD0}"/>
          </ac:spMkLst>
        </pc:spChg>
        <pc:spChg chg="mod">
          <ac:chgData name="Christian -" userId="c9558d0526991bde" providerId="LiveId" clId="{774FEED2-3CC2-4F88-81AF-7575B46E195E}" dt="2025-01-23T16:32:42.315" v="4450" actId="20577"/>
          <ac:spMkLst>
            <pc:docMk/>
            <pc:sldMk cId="2641459554" sldId="258"/>
            <ac:spMk id="7" creationId="{F922F690-3D1D-48B9-91EC-E7104FBC87A4}"/>
          </ac:spMkLst>
        </pc:spChg>
        <pc:spChg chg="add mod">
          <ac:chgData name="Christian -" userId="c9558d0526991bde" providerId="LiveId" clId="{774FEED2-3CC2-4F88-81AF-7575B46E195E}" dt="2025-01-23T16:26:51.502" v="4031" actId="1076"/>
          <ac:spMkLst>
            <pc:docMk/>
            <pc:sldMk cId="2641459554" sldId="258"/>
            <ac:spMk id="8" creationId="{3FA879C3-4732-5FB6-637C-1DB83B0C071D}"/>
          </ac:spMkLst>
        </pc:spChg>
        <pc:spChg chg="del">
          <ac:chgData name="Christian -" userId="c9558d0526991bde" providerId="LiveId" clId="{774FEED2-3CC2-4F88-81AF-7575B46E195E}" dt="2025-01-23T16:22:56.253" v="3896" actId="478"/>
          <ac:spMkLst>
            <pc:docMk/>
            <pc:sldMk cId="2641459554" sldId="258"/>
            <ac:spMk id="10" creationId="{568C0718-0F93-F741-3E98-74DCACA334B1}"/>
          </ac:spMkLst>
        </pc:spChg>
        <pc:spChg chg="del">
          <ac:chgData name="Christian -" userId="c9558d0526991bde" providerId="LiveId" clId="{774FEED2-3CC2-4F88-81AF-7575B46E195E}" dt="2025-01-23T16:22:58.398" v="3898" actId="478"/>
          <ac:spMkLst>
            <pc:docMk/>
            <pc:sldMk cId="2641459554" sldId="258"/>
            <ac:spMk id="11" creationId="{3E3C82D8-4D8B-25E1-0644-96A9F51069C8}"/>
          </ac:spMkLst>
        </pc:spChg>
        <pc:spChg chg="add mod">
          <ac:chgData name="Christian -" userId="c9558d0526991bde" providerId="LiveId" clId="{774FEED2-3CC2-4F88-81AF-7575B46E195E}" dt="2025-01-23T16:26:47.601" v="4029" actId="1076"/>
          <ac:spMkLst>
            <pc:docMk/>
            <pc:sldMk cId="2641459554" sldId="258"/>
            <ac:spMk id="14" creationId="{A2CF13DA-42BF-E4E8-1546-CE4D99CD3D18}"/>
          </ac:spMkLst>
        </pc:spChg>
        <pc:picChg chg="add mod">
          <ac:chgData name="Christian -" userId="c9558d0526991bde" providerId="LiveId" clId="{774FEED2-3CC2-4F88-81AF-7575B46E195E}" dt="2025-01-23T16:26:45.277" v="4028" actId="1076"/>
          <ac:picMkLst>
            <pc:docMk/>
            <pc:sldMk cId="2641459554" sldId="258"/>
            <ac:picMk id="5" creationId="{FE14CB72-FF11-5EF5-2D4E-59C0E22E4F4C}"/>
          </ac:picMkLst>
        </pc:picChg>
        <pc:picChg chg="del">
          <ac:chgData name="Christian -" userId="c9558d0526991bde" providerId="LiveId" clId="{774FEED2-3CC2-4F88-81AF-7575B46E195E}" dt="2025-01-23T16:22:53.676" v="3893" actId="478"/>
          <ac:picMkLst>
            <pc:docMk/>
            <pc:sldMk cId="2641459554" sldId="258"/>
            <ac:picMk id="6" creationId="{643F0A30-F781-0321-ACD5-25942FEDB085}"/>
          </ac:picMkLst>
        </pc:picChg>
        <pc:picChg chg="del">
          <ac:chgData name="Christian -" userId="c9558d0526991bde" providerId="LiveId" clId="{774FEED2-3CC2-4F88-81AF-7575B46E195E}" dt="2025-01-23T16:22:56.980" v="3897" actId="478"/>
          <ac:picMkLst>
            <pc:docMk/>
            <pc:sldMk cId="2641459554" sldId="258"/>
            <ac:picMk id="9" creationId="{DA4C682C-3E47-ED89-1F30-1E9C351BDB15}"/>
          </ac:picMkLst>
        </pc:picChg>
        <pc:picChg chg="add mod">
          <ac:chgData name="Christian -" userId="c9558d0526991bde" providerId="LiveId" clId="{774FEED2-3CC2-4F88-81AF-7575B46E195E}" dt="2025-01-23T16:26:49.132" v="4030" actId="1076"/>
          <ac:picMkLst>
            <pc:docMk/>
            <pc:sldMk cId="2641459554" sldId="258"/>
            <ac:picMk id="13" creationId="{B79E8409-79ED-3A7E-034F-67AEB824C6E0}"/>
          </ac:picMkLst>
        </pc:picChg>
      </pc:sldChg>
      <pc:sldChg chg="modSp mod">
        <pc:chgData name="Christian -" userId="c9558d0526991bde" providerId="LiveId" clId="{774FEED2-3CC2-4F88-81AF-7575B46E195E}" dt="2025-01-14T10:33:17.949" v="78" actId="313"/>
        <pc:sldMkLst>
          <pc:docMk/>
          <pc:sldMk cId="3035524407" sldId="259"/>
        </pc:sldMkLst>
        <pc:spChg chg="mod">
          <ac:chgData name="Christian -" userId="c9558d0526991bde" providerId="LiveId" clId="{774FEED2-3CC2-4F88-81AF-7575B46E195E}" dt="2025-01-14T10:33:17.949" v="78" actId="313"/>
          <ac:spMkLst>
            <pc:docMk/>
            <pc:sldMk cId="3035524407" sldId="259"/>
            <ac:spMk id="3" creationId="{6E7C88EF-E663-3E7E-2FF6-69A53DFF4150}"/>
          </ac:spMkLst>
        </pc:spChg>
      </pc:sldChg>
      <pc:sldChg chg="modSp mod">
        <pc:chgData name="Christian -" userId="c9558d0526991bde" providerId="LiveId" clId="{774FEED2-3CC2-4F88-81AF-7575B46E195E}" dt="2025-01-23T16:46:53.251" v="4755" actId="1076"/>
        <pc:sldMkLst>
          <pc:docMk/>
          <pc:sldMk cId="4086018805" sldId="260"/>
        </pc:sldMkLst>
        <pc:spChg chg="mod">
          <ac:chgData name="Christian -" userId="c9558d0526991bde" providerId="LiveId" clId="{774FEED2-3CC2-4F88-81AF-7575B46E195E}" dt="2025-01-23T16:44:46.242" v="4705" actId="20577"/>
          <ac:spMkLst>
            <pc:docMk/>
            <pc:sldMk cId="4086018805" sldId="260"/>
            <ac:spMk id="3" creationId="{50AD5C1A-395D-C3FC-0975-21CF2034A080}"/>
          </ac:spMkLst>
        </pc:spChg>
        <pc:spChg chg="mod">
          <ac:chgData name="Christian -" userId="c9558d0526991bde" providerId="LiveId" clId="{774FEED2-3CC2-4F88-81AF-7575B46E195E}" dt="2025-01-23T16:46:06.496" v="4751" actId="14100"/>
          <ac:spMkLst>
            <pc:docMk/>
            <pc:sldMk cId="4086018805" sldId="260"/>
            <ac:spMk id="4" creationId="{603813BB-9489-D2AC-9CF0-45218CAF28BC}"/>
          </ac:spMkLst>
        </pc:spChg>
        <pc:spChg chg="mod">
          <ac:chgData name="Christian -" userId="c9558d0526991bde" providerId="LiveId" clId="{774FEED2-3CC2-4F88-81AF-7575B46E195E}" dt="2025-01-23T16:46:49.685" v="4753" actId="1076"/>
          <ac:spMkLst>
            <pc:docMk/>
            <pc:sldMk cId="4086018805" sldId="260"/>
            <ac:spMk id="5" creationId="{AA4C2C93-477C-90D8-CA15-397843409DD0}"/>
          </ac:spMkLst>
        </pc:spChg>
        <pc:picChg chg="mod">
          <ac:chgData name="Christian -" userId="c9558d0526991bde" providerId="LiveId" clId="{774FEED2-3CC2-4F88-81AF-7575B46E195E}" dt="2025-01-23T16:46:53.251" v="4755" actId="1076"/>
          <ac:picMkLst>
            <pc:docMk/>
            <pc:sldMk cId="4086018805" sldId="260"/>
            <ac:picMk id="1026" creationId="{DD9F9587-0531-501E-95A9-CFDA089CBD75}"/>
          </ac:picMkLst>
        </pc:picChg>
      </pc:sldChg>
      <pc:sldChg chg="addSp delSp modSp mod">
        <pc:chgData name="Christian -" userId="c9558d0526991bde" providerId="LiveId" clId="{774FEED2-3CC2-4F88-81AF-7575B46E195E}" dt="2025-01-23T17:03:52.944" v="5302" actId="1076"/>
        <pc:sldMkLst>
          <pc:docMk/>
          <pc:sldMk cId="352367978" sldId="261"/>
        </pc:sldMkLst>
        <pc:spChg chg="mod">
          <ac:chgData name="Christian -" userId="c9558d0526991bde" providerId="LiveId" clId="{774FEED2-3CC2-4F88-81AF-7575B46E195E}" dt="2025-01-23T17:03:37.654" v="5297" actId="1076"/>
          <ac:spMkLst>
            <pc:docMk/>
            <pc:sldMk cId="352367978" sldId="261"/>
            <ac:spMk id="3" creationId="{7D8CDBEA-48CD-65F8-C43A-582FB26C3B8B}"/>
          </ac:spMkLst>
        </pc:spChg>
        <pc:spChg chg="add del mod">
          <ac:chgData name="Christian -" userId="c9558d0526991bde" providerId="LiveId" clId="{774FEED2-3CC2-4F88-81AF-7575B46E195E}" dt="2025-01-23T15:03:21.662" v="844"/>
          <ac:spMkLst>
            <pc:docMk/>
            <pc:sldMk cId="352367978" sldId="261"/>
            <ac:spMk id="6" creationId="{103CE4EF-A71C-0E45-1F6C-86A16010F78E}"/>
          </ac:spMkLst>
        </pc:spChg>
        <pc:spChg chg="mod">
          <ac:chgData name="Christian -" userId="c9558d0526991bde" providerId="LiveId" clId="{774FEED2-3CC2-4F88-81AF-7575B46E195E}" dt="2025-01-23T17:03:14.512" v="5271" actId="122"/>
          <ac:spMkLst>
            <pc:docMk/>
            <pc:sldMk cId="352367978" sldId="261"/>
            <ac:spMk id="8" creationId="{89951713-1F7D-0D3C-B686-7760D488A1AB}"/>
          </ac:spMkLst>
        </pc:spChg>
        <pc:spChg chg="mod">
          <ac:chgData name="Christian -" userId="c9558d0526991bde" providerId="LiveId" clId="{774FEED2-3CC2-4F88-81AF-7575B46E195E}" dt="2025-01-23T17:03:52.944" v="5302" actId="1076"/>
          <ac:spMkLst>
            <pc:docMk/>
            <pc:sldMk cId="352367978" sldId="261"/>
            <ac:spMk id="9" creationId="{4909DEA8-8806-621A-161B-52B869D95191}"/>
          </ac:spMkLst>
        </pc:spChg>
        <pc:spChg chg="mod">
          <ac:chgData name="Christian -" userId="c9558d0526991bde" providerId="LiveId" clId="{774FEED2-3CC2-4F88-81AF-7575B46E195E}" dt="2025-01-23T16:47:42.841" v="4763" actId="1076"/>
          <ac:spMkLst>
            <pc:docMk/>
            <pc:sldMk cId="352367978" sldId="261"/>
            <ac:spMk id="10" creationId="{9CF1ED9A-43FA-3DB8-BFCA-895E517DEDC1}"/>
          </ac:spMkLst>
        </pc:spChg>
        <pc:spChg chg="add mod">
          <ac:chgData name="Christian -" userId="c9558d0526991bde" providerId="LiveId" clId="{774FEED2-3CC2-4F88-81AF-7575B46E195E}" dt="2025-01-23T16:47:45.075" v="4764" actId="1076"/>
          <ac:spMkLst>
            <pc:docMk/>
            <pc:sldMk cId="352367978" sldId="261"/>
            <ac:spMk id="16" creationId="{5347D89C-F77F-72EB-D5CF-2A35CD7652FD}"/>
          </ac:spMkLst>
        </pc:spChg>
        <pc:picChg chg="del">
          <ac:chgData name="Christian -" userId="c9558d0526991bde" providerId="LiveId" clId="{774FEED2-3CC2-4F88-81AF-7575B46E195E}" dt="2025-01-23T15:03:13.818" v="842" actId="478"/>
          <ac:picMkLst>
            <pc:docMk/>
            <pc:sldMk cId="352367978" sldId="261"/>
            <ac:picMk id="5" creationId="{1204F82D-033D-989B-4214-B42312A7D799}"/>
          </ac:picMkLst>
        </pc:picChg>
        <pc:picChg chg="del">
          <ac:chgData name="Christian -" userId="c9558d0526991bde" providerId="LiveId" clId="{774FEED2-3CC2-4F88-81AF-7575B46E195E}" dt="2025-01-23T15:03:15.522" v="843" actId="478"/>
          <ac:picMkLst>
            <pc:docMk/>
            <pc:sldMk cId="352367978" sldId="261"/>
            <ac:picMk id="7" creationId="{FCEBEAD9-8BE3-DB01-A94C-B009B5631582}"/>
          </ac:picMkLst>
        </pc:picChg>
        <pc:picChg chg="del">
          <ac:chgData name="Christian -" userId="c9558d0526991bde" providerId="LiveId" clId="{774FEED2-3CC2-4F88-81AF-7575B46E195E}" dt="2025-01-23T15:03:11.325" v="841" actId="478"/>
          <ac:picMkLst>
            <pc:docMk/>
            <pc:sldMk cId="352367978" sldId="261"/>
            <ac:picMk id="12" creationId="{10B4A7BF-7404-B892-F302-47C24B4C88CC}"/>
          </ac:picMkLst>
        </pc:picChg>
        <pc:picChg chg="add mod">
          <ac:chgData name="Christian -" userId="c9558d0526991bde" providerId="LiveId" clId="{774FEED2-3CC2-4F88-81AF-7575B46E195E}" dt="2025-01-23T16:47:37.479" v="4761" actId="1076"/>
          <ac:picMkLst>
            <pc:docMk/>
            <pc:sldMk cId="352367978" sldId="261"/>
            <ac:picMk id="13" creationId="{52F6812A-954C-FBAF-1662-E57AB455B7C7}"/>
          </ac:picMkLst>
        </pc:picChg>
        <pc:picChg chg="add mod">
          <ac:chgData name="Christian -" userId="c9558d0526991bde" providerId="LiveId" clId="{774FEED2-3CC2-4F88-81AF-7575B46E195E}" dt="2025-01-23T16:47:40.348" v="4762" actId="1076"/>
          <ac:picMkLst>
            <pc:docMk/>
            <pc:sldMk cId="352367978" sldId="261"/>
            <ac:picMk id="15" creationId="{E5E1A133-5CB2-7867-650C-2DDE0C0535CA}"/>
          </ac:picMkLst>
        </pc:picChg>
        <pc:picChg chg="add mod">
          <ac:chgData name="Christian -" userId="c9558d0526991bde" providerId="LiveId" clId="{774FEED2-3CC2-4F88-81AF-7575B46E195E}" dt="2025-01-23T17:03:48.812" v="5301" actId="1076"/>
          <ac:picMkLst>
            <pc:docMk/>
            <pc:sldMk cId="352367978" sldId="261"/>
            <ac:picMk id="18" creationId="{3D586A4B-ADAC-2A41-6BBF-F02F84C9D67D}"/>
          </ac:picMkLst>
        </pc:picChg>
      </pc:sldChg>
      <pc:sldChg chg="addSp delSp modSp mod">
        <pc:chgData name="Christian -" userId="c9558d0526991bde" providerId="LiveId" clId="{774FEED2-3CC2-4F88-81AF-7575B46E195E}" dt="2025-01-23T16:52:17.820" v="5005" actId="20577"/>
        <pc:sldMkLst>
          <pc:docMk/>
          <pc:sldMk cId="157072469" sldId="263"/>
        </pc:sldMkLst>
        <pc:spChg chg="mod">
          <ac:chgData name="Christian -" userId="c9558d0526991bde" providerId="LiveId" clId="{774FEED2-3CC2-4F88-81AF-7575B46E195E}" dt="2025-01-23T16:51:45.693" v="4982" actId="27636"/>
          <ac:spMkLst>
            <pc:docMk/>
            <pc:sldMk cId="157072469" sldId="263"/>
            <ac:spMk id="3" creationId="{38CBB4E4-08C3-4079-E591-AA8764FF3512}"/>
          </ac:spMkLst>
        </pc:spChg>
        <pc:spChg chg="add mod">
          <ac:chgData name="Christian -" userId="c9558d0526991bde" providerId="LiveId" clId="{774FEED2-3CC2-4F88-81AF-7575B46E195E}" dt="2025-01-23T16:52:17.820" v="5005" actId="20577"/>
          <ac:spMkLst>
            <pc:docMk/>
            <pc:sldMk cId="157072469" sldId="263"/>
            <ac:spMk id="7" creationId="{E6A18AAC-BF72-B3F3-BB41-9690FE61C885}"/>
          </ac:spMkLst>
        </pc:spChg>
        <pc:picChg chg="del">
          <ac:chgData name="Christian -" userId="c9558d0526991bde" providerId="LiveId" clId="{774FEED2-3CC2-4F88-81AF-7575B46E195E}" dt="2025-01-23T15:15:17.508" v="1017" actId="478"/>
          <ac:picMkLst>
            <pc:docMk/>
            <pc:sldMk cId="157072469" sldId="263"/>
            <ac:picMk id="5" creationId="{7C71EBEE-C56D-D63A-6B79-5B8F7E906A73}"/>
          </ac:picMkLst>
        </pc:picChg>
        <pc:picChg chg="add mod">
          <ac:chgData name="Christian -" userId="c9558d0526991bde" providerId="LiveId" clId="{774FEED2-3CC2-4F88-81AF-7575B46E195E}" dt="2025-01-23T15:40:56.033" v="2263" actId="1076"/>
          <ac:picMkLst>
            <pc:docMk/>
            <pc:sldMk cId="157072469" sldId="263"/>
            <ac:picMk id="6" creationId="{8D338003-DF48-1358-CBC2-49EAD2DA9421}"/>
          </ac:picMkLst>
        </pc:picChg>
        <pc:picChg chg="add mod">
          <ac:chgData name="Christian -" userId="c9558d0526991bde" providerId="LiveId" clId="{774FEED2-3CC2-4F88-81AF-7575B46E195E}" dt="2025-01-23T15:41:00.869" v="2265" actId="1076"/>
          <ac:picMkLst>
            <pc:docMk/>
            <pc:sldMk cId="157072469" sldId="263"/>
            <ac:picMk id="9" creationId="{397D301A-C44D-C2EF-C4B6-B25E9F00345F}"/>
          </ac:picMkLst>
        </pc:picChg>
      </pc:sldChg>
      <pc:sldChg chg="modSp mod">
        <pc:chgData name="Christian -" userId="c9558d0526991bde" providerId="LiveId" clId="{774FEED2-3CC2-4F88-81AF-7575B46E195E}" dt="2025-01-23T17:02:20.782" v="5251" actId="1076"/>
        <pc:sldMkLst>
          <pc:docMk/>
          <pc:sldMk cId="4141951666" sldId="264"/>
        </pc:sldMkLst>
        <pc:spChg chg="mod">
          <ac:chgData name="Christian -" userId="c9558d0526991bde" providerId="LiveId" clId="{774FEED2-3CC2-4F88-81AF-7575B46E195E}" dt="2025-01-23T17:01:13.236" v="5249" actId="1076"/>
          <ac:spMkLst>
            <pc:docMk/>
            <pc:sldMk cId="4141951666" sldId="264"/>
            <ac:spMk id="4" creationId="{C9CBE3A9-5BF9-83FA-AF8C-FA369D5CC16A}"/>
          </ac:spMkLst>
        </pc:spChg>
        <pc:spChg chg="mod">
          <ac:chgData name="Christian -" userId="c9558d0526991bde" providerId="LiveId" clId="{774FEED2-3CC2-4F88-81AF-7575B46E195E}" dt="2025-01-23T17:02:20.782" v="5251" actId="1076"/>
          <ac:spMkLst>
            <pc:docMk/>
            <pc:sldMk cId="4141951666" sldId="264"/>
            <ac:spMk id="6" creationId="{15631142-68A9-DAA1-365A-07FA8939628E}"/>
          </ac:spMkLst>
        </pc:spChg>
        <pc:spChg chg="mod">
          <ac:chgData name="Christian -" userId="c9558d0526991bde" providerId="LiveId" clId="{774FEED2-3CC2-4F88-81AF-7575B46E195E}" dt="2025-01-23T17:00:19.775" v="5248" actId="20577"/>
          <ac:spMkLst>
            <pc:docMk/>
            <pc:sldMk cId="4141951666" sldId="264"/>
            <ac:spMk id="7" creationId="{8593BA47-3136-F050-2015-01228C8E97DE}"/>
          </ac:spMkLst>
        </pc:spChg>
      </pc:sldChg>
      <pc:sldChg chg="addSp delSp modSp new mod">
        <pc:chgData name="Christian -" userId="c9558d0526991bde" providerId="LiveId" clId="{774FEED2-3CC2-4F88-81AF-7575B46E195E}" dt="2025-01-21T08:27:49.153" v="826"/>
        <pc:sldMkLst>
          <pc:docMk/>
          <pc:sldMk cId="2475629356" sldId="265"/>
        </pc:sldMkLst>
        <pc:spChg chg="mod">
          <ac:chgData name="Christian -" userId="c9558d0526991bde" providerId="LiveId" clId="{774FEED2-3CC2-4F88-81AF-7575B46E195E}" dt="2025-01-17T14:28:56.644" v="789" actId="20577"/>
          <ac:spMkLst>
            <pc:docMk/>
            <pc:sldMk cId="2475629356" sldId="265"/>
            <ac:spMk id="2" creationId="{46AF3F72-B4E1-6AFE-661D-2F907B54C88F}"/>
          </ac:spMkLst>
        </pc:spChg>
        <pc:spChg chg="add mod">
          <ac:chgData name="Christian -" userId="c9558d0526991bde" providerId="LiveId" clId="{774FEED2-3CC2-4F88-81AF-7575B46E195E}" dt="2025-01-17T14:14:17.992" v="269" actId="20577"/>
          <ac:spMkLst>
            <pc:docMk/>
            <pc:sldMk cId="2475629356" sldId="265"/>
            <ac:spMk id="5" creationId="{1FBF32C9-BCB0-62BD-F3DB-D39FAF1FB729}"/>
          </ac:spMkLst>
        </pc:spChg>
        <pc:graphicFrameChg chg="add mod modGraphic">
          <ac:chgData name="Christian -" userId="c9558d0526991bde" providerId="LiveId" clId="{774FEED2-3CC2-4F88-81AF-7575B46E195E}" dt="2025-01-21T08:27:49.153" v="826"/>
          <ac:graphicFrameMkLst>
            <pc:docMk/>
            <pc:sldMk cId="2475629356" sldId="265"/>
            <ac:graphicFrameMk id="4" creationId="{9EB0EBD6-1BA3-9924-21BC-766BC5948D76}"/>
          </ac:graphicFrameMkLst>
        </pc:graphicFrameChg>
        <pc:cxnChg chg="add mod">
          <ac:chgData name="Christian -" userId="c9558d0526991bde" providerId="LiveId" clId="{774FEED2-3CC2-4F88-81AF-7575B46E195E}" dt="2025-01-17T14:14:45.348" v="274" actId="13822"/>
          <ac:cxnSpMkLst>
            <pc:docMk/>
            <pc:sldMk cId="2475629356" sldId="265"/>
            <ac:cxnSpMk id="9" creationId="{8C4D4C82-D4E7-53EE-D414-5D3C8D41000C}"/>
          </ac:cxnSpMkLst>
        </pc:cxnChg>
      </pc:sldChg>
      <pc:sldChg chg="addSp delSp modSp new mod">
        <pc:chgData name="Christian -" userId="c9558d0526991bde" providerId="LiveId" clId="{774FEED2-3CC2-4F88-81AF-7575B46E195E}" dt="2025-01-21T08:29:20.172" v="840" actId="20577"/>
        <pc:sldMkLst>
          <pc:docMk/>
          <pc:sldMk cId="3465952826" sldId="266"/>
        </pc:sldMkLst>
        <pc:spChg chg="mod">
          <ac:chgData name="Christian -" userId="c9558d0526991bde" providerId="LiveId" clId="{774FEED2-3CC2-4F88-81AF-7575B46E195E}" dt="2025-01-17T14:28:34.335" v="754" actId="20577"/>
          <ac:spMkLst>
            <pc:docMk/>
            <pc:sldMk cId="3465952826" sldId="266"/>
            <ac:spMk id="2" creationId="{28697D46-7AF9-7010-7985-E430A211AF39}"/>
          </ac:spMkLst>
        </pc:spChg>
        <pc:spChg chg="add mod">
          <ac:chgData name="Christian -" userId="c9558d0526991bde" providerId="LiveId" clId="{774FEED2-3CC2-4F88-81AF-7575B46E195E}" dt="2025-01-21T08:28:11.453" v="832" actId="20577"/>
          <ac:spMkLst>
            <pc:docMk/>
            <pc:sldMk cId="3465952826" sldId="266"/>
            <ac:spMk id="14" creationId="{8B3E37E2-BBB9-63C2-9101-4817C75B7B3B}"/>
          </ac:spMkLst>
        </pc:spChg>
        <pc:spChg chg="add mod">
          <ac:chgData name="Christian -" userId="c9558d0526991bde" providerId="LiveId" clId="{774FEED2-3CC2-4F88-81AF-7575B46E195E}" dt="2025-01-17T14:25:40.378" v="707" actId="122"/>
          <ac:spMkLst>
            <pc:docMk/>
            <pc:sldMk cId="3465952826" sldId="266"/>
            <ac:spMk id="37" creationId="{539B1241-A0E7-0F47-891E-12E49E192331}"/>
          </ac:spMkLst>
        </pc:spChg>
        <pc:graphicFrameChg chg="add mod">
          <ac:chgData name="Christian -" userId="c9558d0526991bde" providerId="LiveId" clId="{774FEED2-3CC2-4F88-81AF-7575B46E195E}" dt="2025-01-21T08:29:20.172" v="840" actId="20577"/>
          <ac:graphicFrameMkLst>
            <pc:docMk/>
            <pc:sldMk cId="3465952826" sldId="266"/>
            <ac:graphicFrameMk id="10" creationId="{FE8669CB-870A-6CD9-3550-8811F4C43D11}"/>
          </ac:graphicFrameMkLst>
        </pc:graphicFrameChg>
        <pc:graphicFrameChg chg="add mod">
          <ac:chgData name="Christian -" userId="c9558d0526991bde" providerId="LiveId" clId="{774FEED2-3CC2-4F88-81AF-7575B46E195E}" dt="2025-01-21T08:27:08.166" v="824"/>
          <ac:graphicFrameMkLst>
            <pc:docMk/>
            <pc:sldMk cId="3465952826" sldId="266"/>
            <ac:graphicFrameMk id="11" creationId="{F7956376-B3B4-D11B-84BF-05636887412F}"/>
          </ac:graphicFrameMkLst>
        </pc:graphicFrameChg>
        <pc:graphicFrameChg chg="add mod">
          <ac:chgData name="Christian -" userId="c9558d0526991bde" providerId="LiveId" clId="{774FEED2-3CC2-4F88-81AF-7575B46E195E}" dt="2025-01-21T08:27:26.263" v="825"/>
          <ac:graphicFrameMkLst>
            <pc:docMk/>
            <pc:sldMk cId="3465952826" sldId="266"/>
            <ac:graphicFrameMk id="12" creationId="{ED64D55F-1F37-D452-591E-E48180825699}"/>
          </ac:graphicFrameMkLst>
        </pc:graphicFrameChg>
        <pc:graphicFrameChg chg="add mod">
          <ac:chgData name="Christian -" userId="c9558d0526991bde" providerId="LiveId" clId="{774FEED2-3CC2-4F88-81AF-7575B46E195E}" dt="2025-01-21T08:26:28.660" v="821"/>
          <ac:graphicFrameMkLst>
            <pc:docMk/>
            <pc:sldMk cId="3465952826" sldId="266"/>
            <ac:graphicFrameMk id="13" creationId="{078B2A62-AC23-C52E-8BCF-DA384C9FBA0E}"/>
          </ac:graphicFrameMkLst>
        </pc:graphicFrameChg>
        <pc:graphicFrameChg chg="add mod">
          <ac:chgData name="Christian -" userId="c9558d0526991bde" providerId="LiveId" clId="{774FEED2-3CC2-4F88-81AF-7575B46E195E}" dt="2025-01-21T08:29:00.125" v="835" actId="1076"/>
          <ac:graphicFrameMkLst>
            <pc:docMk/>
            <pc:sldMk cId="3465952826" sldId="266"/>
            <ac:graphicFrameMk id="29" creationId="{B0BE12E7-C4B3-5598-6963-611EB943DA2C}"/>
          </ac:graphicFrameMkLst>
        </pc:graphicFrameChg>
        <pc:cxnChg chg="add mod">
          <ac:chgData name="Christian -" userId="c9558d0526991bde" providerId="LiveId" clId="{774FEED2-3CC2-4F88-81AF-7575B46E195E}" dt="2025-01-17T14:19:41.550" v="432" actId="13822"/>
          <ac:cxnSpMkLst>
            <pc:docMk/>
            <pc:sldMk cId="3465952826" sldId="266"/>
            <ac:cxnSpMk id="23" creationId="{4AE5A9BC-9637-8DCF-7EF5-63C8F1351463}"/>
          </ac:cxnSpMkLst>
        </pc:cxnChg>
        <pc:cxnChg chg="add mod">
          <ac:chgData name="Christian -" userId="c9558d0526991bde" providerId="LiveId" clId="{774FEED2-3CC2-4F88-81AF-7575B46E195E}" dt="2025-01-17T14:19:48.919" v="434" actId="13822"/>
          <ac:cxnSpMkLst>
            <pc:docMk/>
            <pc:sldMk cId="3465952826" sldId="266"/>
            <ac:cxnSpMk id="25" creationId="{9DF24BCB-7C11-1C65-EC7A-7529DBE5C4E4}"/>
          </ac:cxnSpMkLst>
        </pc:cxnChg>
        <pc:cxnChg chg="add mod">
          <ac:chgData name="Christian -" userId="c9558d0526991bde" providerId="LiveId" clId="{774FEED2-3CC2-4F88-81AF-7575B46E195E}" dt="2025-01-17T14:19:57.734" v="436" actId="13822"/>
          <ac:cxnSpMkLst>
            <pc:docMk/>
            <pc:sldMk cId="3465952826" sldId="266"/>
            <ac:cxnSpMk id="27" creationId="{3075A53A-9887-9C26-9385-42270219428E}"/>
          </ac:cxnSpMkLst>
        </pc:cxnChg>
        <pc:cxnChg chg="add mod">
          <ac:chgData name="Christian -" userId="c9558d0526991bde" providerId="LiveId" clId="{774FEED2-3CC2-4F88-81AF-7575B46E195E}" dt="2025-01-21T08:29:12.252" v="839" actId="14100"/>
          <ac:cxnSpMkLst>
            <pc:docMk/>
            <pc:sldMk cId="3465952826" sldId="266"/>
            <ac:cxnSpMk id="30" creationId="{F1943EA3-F588-F681-CF2F-2356570B2F84}"/>
          </ac:cxnSpMkLst>
        </pc:cxnChg>
        <pc:cxnChg chg="add mod">
          <ac:chgData name="Christian -" userId="c9558d0526991bde" providerId="LiveId" clId="{774FEED2-3CC2-4F88-81AF-7575B46E195E}" dt="2025-01-21T08:29:07.970" v="837" actId="14100"/>
          <ac:cxnSpMkLst>
            <pc:docMk/>
            <pc:sldMk cId="3465952826" sldId="266"/>
            <ac:cxnSpMk id="32" creationId="{FE9ADFC0-B0A0-5ABD-6319-6A55B82AB567}"/>
          </ac:cxnSpMkLst>
        </pc:cxnChg>
      </pc:sldChg>
      <pc:sldChg chg="addSp modSp new mod">
        <pc:chgData name="Christian -" userId="c9558d0526991bde" providerId="LiveId" clId="{774FEED2-3CC2-4F88-81AF-7575B46E195E}" dt="2025-01-23T16:55:57.515" v="5099" actId="20577"/>
        <pc:sldMkLst>
          <pc:docMk/>
          <pc:sldMk cId="214645441" sldId="267"/>
        </pc:sldMkLst>
        <pc:spChg chg="mod">
          <ac:chgData name="Christian -" userId="c9558d0526991bde" providerId="LiveId" clId="{774FEED2-3CC2-4F88-81AF-7575B46E195E}" dt="2025-01-23T15:21:13.430" v="1192" actId="20577"/>
          <ac:spMkLst>
            <pc:docMk/>
            <pc:sldMk cId="214645441" sldId="267"/>
            <ac:spMk id="2" creationId="{EF8F6757-DF89-1AD8-B8B1-C53548B26AE0}"/>
          </ac:spMkLst>
        </pc:spChg>
        <pc:spChg chg="mod">
          <ac:chgData name="Christian -" userId="c9558d0526991bde" providerId="LiveId" clId="{774FEED2-3CC2-4F88-81AF-7575B46E195E}" dt="2025-01-23T16:52:39.594" v="5011" actId="404"/>
          <ac:spMkLst>
            <pc:docMk/>
            <pc:sldMk cId="214645441" sldId="267"/>
            <ac:spMk id="3" creationId="{9BB16FA1-72CE-7021-07DA-30EA59CCB897}"/>
          </ac:spMkLst>
        </pc:spChg>
        <pc:spChg chg="add mod">
          <ac:chgData name="Christian -" userId="c9558d0526991bde" providerId="LiveId" clId="{774FEED2-3CC2-4F88-81AF-7575B46E195E}" dt="2025-01-23T16:52:47.975" v="5012" actId="1076"/>
          <ac:spMkLst>
            <pc:docMk/>
            <pc:sldMk cId="214645441" sldId="267"/>
            <ac:spMk id="7" creationId="{E3FF8817-4A2A-4E67-0504-B5DDBD3F7498}"/>
          </ac:spMkLst>
        </pc:spChg>
        <pc:spChg chg="add mod">
          <ac:chgData name="Christian -" userId="c9558d0526991bde" providerId="LiveId" clId="{774FEED2-3CC2-4F88-81AF-7575B46E195E}" dt="2025-01-23T16:52:47.975" v="5012" actId="1076"/>
          <ac:spMkLst>
            <pc:docMk/>
            <pc:sldMk cId="214645441" sldId="267"/>
            <ac:spMk id="8" creationId="{2B01E911-7176-6D8D-EE35-FEFEA133311D}"/>
          </ac:spMkLst>
        </pc:spChg>
        <pc:spChg chg="add mod">
          <ac:chgData name="Christian -" userId="c9558d0526991bde" providerId="LiveId" clId="{774FEED2-3CC2-4F88-81AF-7575B46E195E}" dt="2025-01-23T16:52:47.975" v="5012" actId="1076"/>
          <ac:spMkLst>
            <pc:docMk/>
            <pc:sldMk cId="214645441" sldId="267"/>
            <ac:spMk id="9" creationId="{9801075D-90F8-0B55-4647-EAB4CFD93B5D}"/>
          </ac:spMkLst>
        </pc:spChg>
        <pc:spChg chg="add mod">
          <ac:chgData name="Christian -" userId="c9558d0526991bde" providerId="LiveId" clId="{774FEED2-3CC2-4F88-81AF-7575B46E195E}" dt="2025-01-23T16:52:47.975" v="5012" actId="1076"/>
          <ac:spMkLst>
            <pc:docMk/>
            <pc:sldMk cId="214645441" sldId="267"/>
            <ac:spMk id="12" creationId="{B706D360-037A-7822-1ABA-02093C3D3A3B}"/>
          </ac:spMkLst>
        </pc:spChg>
        <pc:spChg chg="add mod">
          <ac:chgData name="Christian -" userId="c9558d0526991bde" providerId="LiveId" clId="{774FEED2-3CC2-4F88-81AF-7575B46E195E}" dt="2025-01-23T16:53:55.523" v="5031" actId="1076"/>
          <ac:spMkLst>
            <pc:docMk/>
            <pc:sldMk cId="214645441" sldId="267"/>
            <ac:spMk id="13" creationId="{03FBBA8F-FF40-8E19-A39D-957214F86C51}"/>
          </ac:spMkLst>
        </pc:spChg>
        <pc:spChg chg="add mod">
          <ac:chgData name="Christian -" userId="c9558d0526991bde" providerId="LiveId" clId="{774FEED2-3CC2-4F88-81AF-7575B46E195E}" dt="2025-01-23T16:52:47.975" v="5012" actId="1076"/>
          <ac:spMkLst>
            <pc:docMk/>
            <pc:sldMk cId="214645441" sldId="267"/>
            <ac:spMk id="14" creationId="{099BC314-E445-B5A1-C330-1367A8D88495}"/>
          </ac:spMkLst>
        </pc:spChg>
        <pc:spChg chg="add mod">
          <ac:chgData name="Christian -" userId="c9558d0526991bde" providerId="LiveId" clId="{774FEED2-3CC2-4F88-81AF-7575B46E195E}" dt="2025-01-23T16:52:47.975" v="5012" actId="1076"/>
          <ac:spMkLst>
            <pc:docMk/>
            <pc:sldMk cId="214645441" sldId="267"/>
            <ac:spMk id="19" creationId="{30FF644D-1664-D6B6-8E7A-230A199B8BB7}"/>
          </ac:spMkLst>
        </pc:spChg>
        <pc:spChg chg="add mod">
          <ac:chgData name="Christian -" userId="c9558d0526991bde" providerId="LiveId" clId="{774FEED2-3CC2-4F88-81AF-7575B46E195E}" dt="2025-01-23T16:52:47.975" v="5012" actId="1076"/>
          <ac:spMkLst>
            <pc:docMk/>
            <pc:sldMk cId="214645441" sldId="267"/>
            <ac:spMk id="20" creationId="{18C6DF5E-796A-5BD3-FD39-8926719798BA}"/>
          </ac:spMkLst>
        </pc:spChg>
        <pc:spChg chg="add mod">
          <ac:chgData name="Christian -" userId="c9558d0526991bde" providerId="LiveId" clId="{774FEED2-3CC2-4F88-81AF-7575B46E195E}" dt="2025-01-23T16:52:47.975" v="5012" actId="1076"/>
          <ac:spMkLst>
            <pc:docMk/>
            <pc:sldMk cId="214645441" sldId="267"/>
            <ac:spMk id="21" creationId="{FF5F971C-3A8B-A50C-39EC-64D4401D05E4}"/>
          </ac:spMkLst>
        </pc:spChg>
        <pc:spChg chg="add mod">
          <ac:chgData name="Christian -" userId="c9558d0526991bde" providerId="LiveId" clId="{774FEED2-3CC2-4F88-81AF-7575B46E195E}" dt="2025-01-23T16:52:47.975" v="5012" actId="1076"/>
          <ac:spMkLst>
            <pc:docMk/>
            <pc:sldMk cId="214645441" sldId="267"/>
            <ac:spMk id="22" creationId="{A9413D73-E371-EDFB-DE0C-62571F6AF740}"/>
          </ac:spMkLst>
        </pc:spChg>
        <pc:spChg chg="add mod">
          <ac:chgData name="Christian -" userId="c9558d0526991bde" providerId="LiveId" clId="{774FEED2-3CC2-4F88-81AF-7575B46E195E}" dt="2025-01-23T16:55:57.515" v="5099" actId="20577"/>
          <ac:spMkLst>
            <pc:docMk/>
            <pc:sldMk cId="214645441" sldId="267"/>
            <ac:spMk id="23" creationId="{4A894048-2C83-81A2-0F5A-A1C7BD9827F7}"/>
          </ac:spMkLst>
        </pc:spChg>
        <pc:spChg chg="add mod">
          <ac:chgData name="Christian -" userId="c9558d0526991bde" providerId="LiveId" clId="{774FEED2-3CC2-4F88-81AF-7575B46E195E}" dt="2025-01-23T16:54:15.949" v="5054" actId="1076"/>
          <ac:spMkLst>
            <pc:docMk/>
            <pc:sldMk cId="214645441" sldId="267"/>
            <ac:spMk id="24" creationId="{513007EF-5A69-0D6A-887F-82298944E9C0}"/>
          </ac:spMkLst>
        </pc:spChg>
        <pc:picChg chg="add mod">
          <ac:chgData name="Christian -" userId="c9558d0526991bde" providerId="LiveId" clId="{774FEED2-3CC2-4F88-81AF-7575B46E195E}" dt="2025-01-23T16:06:48.445" v="3511" actId="1076"/>
          <ac:picMkLst>
            <pc:docMk/>
            <pc:sldMk cId="214645441" sldId="267"/>
            <ac:picMk id="5" creationId="{F491B3E2-50CB-BEEB-2ED6-943564EEF55C}"/>
          </ac:picMkLst>
        </pc:picChg>
        <pc:picChg chg="add mod">
          <ac:chgData name="Christian -" userId="c9558d0526991bde" providerId="LiveId" clId="{774FEED2-3CC2-4F88-81AF-7575B46E195E}" dt="2025-01-23T16:06:41.437" v="3508" actId="1076"/>
          <ac:picMkLst>
            <pc:docMk/>
            <pc:sldMk cId="214645441" sldId="267"/>
            <ac:picMk id="6" creationId="{98382A9E-A1E8-75A6-2E51-CD39D931D351}"/>
          </ac:picMkLst>
        </pc:picChg>
        <pc:picChg chg="add mod">
          <ac:chgData name="Christian -" userId="c9558d0526991bde" providerId="LiveId" clId="{774FEED2-3CC2-4F88-81AF-7575B46E195E}" dt="2025-01-23T16:06:55.612" v="3514" actId="14100"/>
          <ac:picMkLst>
            <pc:docMk/>
            <pc:sldMk cId="214645441" sldId="267"/>
            <ac:picMk id="11" creationId="{91BA4A8F-F56F-0F2D-2AF4-6DAC2E0A923E}"/>
          </ac:picMkLst>
        </pc:picChg>
        <pc:picChg chg="add mod">
          <ac:chgData name="Christian -" userId="c9558d0526991bde" providerId="LiveId" clId="{774FEED2-3CC2-4F88-81AF-7575B46E195E}" dt="2025-01-23T16:07:02.938" v="3517" actId="14100"/>
          <ac:picMkLst>
            <pc:docMk/>
            <pc:sldMk cId="214645441" sldId="267"/>
            <ac:picMk id="16" creationId="{F12B645C-1120-9E35-86D3-A0B426D6B864}"/>
          </ac:picMkLst>
        </pc:picChg>
        <pc:picChg chg="add mod">
          <ac:chgData name="Christian -" userId="c9558d0526991bde" providerId="LiveId" clId="{774FEED2-3CC2-4F88-81AF-7575B46E195E}" dt="2025-01-23T16:07:50.374" v="3525" actId="1076"/>
          <ac:picMkLst>
            <pc:docMk/>
            <pc:sldMk cId="214645441" sldId="267"/>
            <ac:picMk id="18" creationId="{E563CC62-16C3-FDD4-958D-96D1F1021131}"/>
          </ac:picMkLst>
        </pc:picChg>
      </pc:sldChg>
      <pc:sldChg chg="addSp delSp modSp add del mod">
        <pc:chgData name="Christian -" userId="c9558d0526991bde" providerId="LiveId" clId="{774FEED2-3CC2-4F88-81AF-7575B46E195E}" dt="2025-01-23T16:18:52.131" v="3892" actId="1076"/>
        <pc:sldMkLst>
          <pc:docMk/>
          <pc:sldMk cId="2247630597" sldId="268"/>
        </pc:sldMkLst>
        <pc:spChg chg="mod">
          <ac:chgData name="Christian -" userId="c9558d0526991bde" providerId="LiveId" clId="{774FEED2-3CC2-4F88-81AF-7575B46E195E}" dt="2025-01-23T16:10:56.827" v="3578" actId="20577"/>
          <ac:spMkLst>
            <pc:docMk/>
            <pc:sldMk cId="2247630597" sldId="268"/>
            <ac:spMk id="2" creationId="{E3618091-0511-4D2A-281E-DDFAE71743B3}"/>
          </ac:spMkLst>
        </pc:spChg>
        <pc:spChg chg="add mod">
          <ac:chgData name="Christian -" userId="c9558d0526991bde" providerId="LiveId" clId="{774FEED2-3CC2-4F88-81AF-7575B46E195E}" dt="2025-01-23T16:12:24.451" v="3585"/>
          <ac:spMkLst>
            <pc:docMk/>
            <pc:sldMk cId="2247630597" sldId="268"/>
            <ac:spMk id="4" creationId="{A8509CF7-C998-4053-4D47-B54B54EFC836}"/>
          </ac:spMkLst>
        </pc:spChg>
        <pc:spChg chg="add mod">
          <ac:chgData name="Christian -" userId="c9558d0526991bde" providerId="LiveId" clId="{774FEED2-3CC2-4F88-81AF-7575B46E195E}" dt="2025-01-23T16:12:24.451" v="3585"/>
          <ac:spMkLst>
            <pc:docMk/>
            <pc:sldMk cId="2247630597" sldId="268"/>
            <ac:spMk id="5" creationId="{E2A26085-2BC2-A31A-C6C5-A544C71AB2B5}"/>
          </ac:spMkLst>
        </pc:spChg>
        <pc:spChg chg="del">
          <ac:chgData name="Christian -" userId="c9558d0526991bde" providerId="LiveId" clId="{774FEED2-3CC2-4F88-81AF-7575B46E195E}" dt="2025-01-23T16:15:19.158" v="3659" actId="478"/>
          <ac:spMkLst>
            <pc:docMk/>
            <pc:sldMk cId="2247630597" sldId="268"/>
            <ac:spMk id="14" creationId="{4BC5310D-36A4-575D-F2FE-5108351F85C9}"/>
          </ac:spMkLst>
        </pc:spChg>
        <pc:spChg chg="add mod">
          <ac:chgData name="Christian -" userId="c9558d0526991bde" providerId="LiveId" clId="{774FEED2-3CC2-4F88-81AF-7575B46E195E}" dt="2025-01-23T16:18:02.925" v="3811" actId="20577"/>
          <ac:spMkLst>
            <pc:docMk/>
            <pc:sldMk cId="2247630597" sldId="268"/>
            <ac:spMk id="36" creationId="{2A4D73B5-FA8E-4149-99A8-9490F88E0A03}"/>
          </ac:spMkLst>
        </pc:spChg>
        <pc:spChg chg="mod">
          <ac:chgData name="Christian -" userId="c9558d0526991bde" providerId="LiveId" clId="{774FEED2-3CC2-4F88-81AF-7575B46E195E}" dt="2025-01-23T16:17:32.950" v="3757" actId="1076"/>
          <ac:spMkLst>
            <pc:docMk/>
            <pc:sldMk cId="2247630597" sldId="268"/>
            <ac:spMk id="37" creationId="{F2335B2D-B4CA-071D-5D84-8DAAC461BD0B}"/>
          </ac:spMkLst>
        </pc:spChg>
        <pc:spChg chg="add mod">
          <ac:chgData name="Christian -" userId="c9558d0526991bde" providerId="LiveId" clId="{774FEED2-3CC2-4F88-81AF-7575B46E195E}" dt="2025-01-23T16:18:52.131" v="3892" actId="1076"/>
          <ac:spMkLst>
            <pc:docMk/>
            <pc:sldMk cId="2247630597" sldId="268"/>
            <ac:spMk id="38" creationId="{385A4048-7D9E-A2C6-18B3-24B8ACC4EBF7}"/>
          </ac:spMkLst>
        </pc:spChg>
        <pc:grpChg chg="add del mod">
          <ac:chgData name="Christian -" userId="c9558d0526991bde" providerId="LiveId" clId="{774FEED2-3CC2-4F88-81AF-7575B46E195E}" dt="2025-01-23T16:12:28.577" v="3586" actId="478"/>
          <ac:grpSpMkLst>
            <pc:docMk/>
            <pc:sldMk cId="2247630597" sldId="268"/>
            <ac:grpSpMk id="3" creationId="{E30B15D2-39C4-7D6F-08A4-0B7C5CCB32A9}"/>
          </ac:grpSpMkLst>
        </pc:grpChg>
        <pc:graphicFrameChg chg="add mod">
          <ac:chgData name="Christian -" userId="c9558d0526991bde" providerId="LiveId" clId="{774FEED2-3CC2-4F88-81AF-7575B46E195E}" dt="2025-01-23T16:15:22.811" v="3660" actId="1076"/>
          <ac:graphicFrameMkLst>
            <pc:docMk/>
            <pc:sldMk cId="2247630597" sldId="268"/>
            <ac:graphicFrameMk id="6" creationId="{2037E7E6-6EE5-8A78-36B1-990DAA126EA8}"/>
          </ac:graphicFrameMkLst>
        </pc:graphicFrameChg>
        <pc:graphicFrameChg chg="del mod">
          <ac:chgData name="Christian -" userId="c9558d0526991bde" providerId="LiveId" clId="{774FEED2-3CC2-4F88-81AF-7575B46E195E}" dt="2025-01-23T16:13:44.289" v="3627" actId="478"/>
          <ac:graphicFrameMkLst>
            <pc:docMk/>
            <pc:sldMk cId="2247630597" sldId="268"/>
            <ac:graphicFrameMk id="10" creationId="{1A08D7A1-5014-D1FE-378F-78AFB2B498B2}"/>
          </ac:graphicFrameMkLst>
        </pc:graphicFrameChg>
        <pc:graphicFrameChg chg="del mod">
          <ac:chgData name="Christian -" userId="c9558d0526991bde" providerId="LiveId" clId="{774FEED2-3CC2-4F88-81AF-7575B46E195E}" dt="2025-01-23T16:14:41.280" v="3645" actId="478"/>
          <ac:graphicFrameMkLst>
            <pc:docMk/>
            <pc:sldMk cId="2247630597" sldId="268"/>
            <ac:graphicFrameMk id="11" creationId="{D87D65A0-C2C2-B22A-9BF9-C877939DEC0F}"/>
          </ac:graphicFrameMkLst>
        </pc:graphicFrameChg>
        <pc:graphicFrameChg chg="mod">
          <ac:chgData name="Christian -" userId="c9558d0526991bde" providerId="LiveId" clId="{774FEED2-3CC2-4F88-81AF-7575B46E195E}" dt="2025-01-23T16:14:49.179" v="3648" actId="1076"/>
          <ac:graphicFrameMkLst>
            <pc:docMk/>
            <pc:sldMk cId="2247630597" sldId="268"/>
            <ac:graphicFrameMk id="12" creationId="{4EEA16DA-B8D9-6372-50B0-29B936A2C4F0}"/>
          </ac:graphicFrameMkLst>
        </pc:graphicFrameChg>
        <pc:graphicFrameChg chg="del">
          <ac:chgData name="Christian -" userId="c9558d0526991bde" providerId="LiveId" clId="{774FEED2-3CC2-4F88-81AF-7575B46E195E}" dt="2025-01-23T16:14:35.471" v="3642" actId="478"/>
          <ac:graphicFrameMkLst>
            <pc:docMk/>
            <pc:sldMk cId="2247630597" sldId="268"/>
            <ac:graphicFrameMk id="13" creationId="{3DF6D169-787C-9AD6-D75A-E486D2807932}"/>
          </ac:graphicFrameMkLst>
        </pc:graphicFrameChg>
        <pc:graphicFrameChg chg="add mod">
          <ac:chgData name="Christian -" userId="c9558d0526991bde" providerId="LiveId" clId="{774FEED2-3CC2-4F88-81AF-7575B46E195E}" dt="2025-01-23T16:14:55.178" v="3650" actId="1076"/>
          <ac:graphicFrameMkLst>
            <pc:docMk/>
            <pc:sldMk cId="2247630597" sldId="268"/>
            <ac:graphicFrameMk id="15" creationId="{52AB743A-6F50-9699-5C57-181CC65CA5C6}"/>
          </ac:graphicFrameMkLst>
        </pc:graphicFrameChg>
        <pc:graphicFrameChg chg="add mod">
          <ac:chgData name="Christian -" userId="c9558d0526991bde" providerId="LiveId" clId="{774FEED2-3CC2-4F88-81AF-7575B46E195E}" dt="2025-01-23T16:14:58.548" v="3652" actId="1076"/>
          <ac:graphicFrameMkLst>
            <pc:docMk/>
            <pc:sldMk cId="2247630597" sldId="268"/>
            <ac:graphicFrameMk id="16" creationId="{EB5AE76F-0F7F-7951-B21F-EA1A34B84240}"/>
          </ac:graphicFrameMkLst>
        </pc:graphicFrameChg>
        <pc:graphicFrameChg chg="add mod">
          <ac:chgData name="Christian -" userId="c9558d0526991bde" providerId="LiveId" clId="{774FEED2-3CC2-4F88-81AF-7575B46E195E}" dt="2025-01-23T16:15:28.311" v="3662" actId="1076"/>
          <ac:graphicFrameMkLst>
            <pc:docMk/>
            <pc:sldMk cId="2247630597" sldId="268"/>
            <ac:graphicFrameMk id="19" creationId="{6E8772E5-158D-B833-FA23-E88C8C8B780A}"/>
          </ac:graphicFrameMkLst>
        </pc:graphicFrameChg>
        <pc:graphicFrameChg chg="add mod">
          <ac:chgData name="Christian -" userId="c9558d0526991bde" providerId="LiveId" clId="{774FEED2-3CC2-4F88-81AF-7575B46E195E}" dt="2025-01-23T16:15:31.609" v="3664" actId="1076"/>
          <ac:graphicFrameMkLst>
            <pc:docMk/>
            <pc:sldMk cId="2247630597" sldId="268"/>
            <ac:graphicFrameMk id="20" creationId="{485A1062-5D27-9B93-BDEF-EFE1E3BC8CAF}"/>
          </ac:graphicFrameMkLst>
        </pc:graphicFrameChg>
        <pc:graphicFrameChg chg="add mod">
          <ac:chgData name="Christian -" userId="c9558d0526991bde" providerId="LiveId" clId="{774FEED2-3CC2-4F88-81AF-7575B46E195E}" dt="2025-01-23T16:16:09.137" v="3672" actId="1076"/>
          <ac:graphicFrameMkLst>
            <pc:docMk/>
            <pc:sldMk cId="2247630597" sldId="268"/>
            <ac:graphicFrameMk id="21" creationId="{4065BC7D-173B-F1CD-8849-8A462458B235}"/>
          </ac:graphicFrameMkLst>
        </pc:graphicFrameChg>
        <pc:graphicFrameChg chg="mod">
          <ac:chgData name="Christian -" userId="c9558d0526991bde" providerId="LiveId" clId="{774FEED2-3CC2-4F88-81AF-7575B46E195E}" dt="2025-01-23T16:13:51.620" v="3629" actId="1076"/>
          <ac:graphicFrameMkLst>
            <pc:docMk/>
            <pc:sldMk cId="2247630597" sldId="268"/>
            <ac:graphicFrameMk id="29" creationId="{5A06D063-3160-D8DF-2322-39F98069A6B8}"/>
          </ac:graphicFrameMkLst>
        </pc:graphicFrameChg>
        <pc:cxnChg chg="mod">
          <ac:chgData name="Christian -" userId="c9558d0526991bde" providerId="LiveId" clId="{774FEED2-3CC2-4F88-81AF-7575B46E195E}" dt="2025-01-23T16:13:56.567" v="3631" actId="14100"/>
          <ac:cxnSpMkLst>
            <pc:docMk/>
            <pc:sldMk cId="2247630597" sldId="268"/>
            <ac:cxnSpMk id="23" creationId="{2AE22CBB-65AF-3D5F-AD7E-36497901C5FB}"/>
          </ac:cxnSpMkLst>
        </pc:cxnChg>
        <pc:cxnChg chg="mod">
          <ac:chgData name="Christian -" userId="c9558d0526991bde" providerId="LiveId" clId="{774FEED2-3CC2-4F88-81AF-7575B46E195E}" dt="2025-01-23T16:15:01.150" v="3653" actId="14100"/>
          <ac:cxnSpMkLst>
            <pc:docMk/>
            <pc:sldMk cId="2247630597" sldId="268"/>
            <ac:cxnSpMk id="25" creationId="{A677FC6B-D156-6D4B-B7A5-CE46D6612C72}"/>
          </ac:cxnSpMkLst>
        </pc:cxnChg>
        <pc:cxnChg chg="add mod">
          <ac:chgData name="Christian -" userId="c9558d0526991bde" providerId="LiveId" clId="{774FEED2-3CC2-4F88-81AF-7575B46E195E}" dt="2025-01-23T16:16:25.273" v="3677" actId="14100"/>
          <ac:cxnSpMkLst>
            <pc:docMk/>
            <pc:sldMk cId="2247630597" sldId="268"/>
            <ac:cxnSpMk id="26" creationId="{092E59EB-31AB-7A3D-DE91-A60D468ED1E8}"/>
          </ac:cxnSpMkLst>
        </pc:cxnChg>
        <pc:cxnChg chg="mod">
          <ac:chgData name="Christian -" userId="c9558d0526991bde" providerId="LiveId" clId="{774FEED2-3CC2-4F88-81AF-7575B46E195E}" dt="2025-01-23T16:15:03.304" v="3654" actId="14100"/>
          <ac:cxnSpMkLst>
            <pc:docMk/>
            <pc:sldMk cId="2247630597" sldId="268"/>
            <ac:cxnSpMk id="27" creationId="{69A7AD02-5F45-D64F-2E48-0D7598D8A631}"/>
          </ac:cxnSpMkLst>
        </pc:cxnChg>
        <pc:cxnChg chg="del">
          <ac:chgData name="Christian -" userId="c9558d0526991bde" providerId="LiveId" clId="{774FEED2-3CC2-4F88-81AF-7575B46E195E}" dt="2025-01-23T16:13:53.463" v="3630" actId="478"/>
          <ac:cxnSpMkLst>
            <pc:docMk/>
            <pc:sldMk cId="2247630597" sldId="268"/>
            <ac:cxnSpMk id="30" creationId="{D2193A51-68CA-A44E-2710-6267E798EA82}"/>
          </ac:cxnSpMkLst>
        </pc:cxnChg>
        <pc:cxnChg chg="add mod">
          <ac:chgData name="Christian -" userId="c9558d0526991bde" providerId="LiveId" clId="{774FEED2-3CC2-4F88-81AF-7575B46E195E}" dt="2025-01-23T16:16:31.592" v="3680" actId="14100"/>
          <ac:cxnSpMkLst>
            <pc:docMk/>
            <pc:sldMk cId="2247630597" sldId="268"/>
            <ac:cxnSpMk id="31" creationId="{F7FF92CC-35C4-AB40-EBA9-2087D76E19A3}"/>
          </ac:cxnSpMkLst>
        </pc:cxnChg>
        <pc:cxnChg chg="mod">
          <ac:chgData name="Christian -" userId="c9558d0526991bde" providerId="LiveId" clId="{774FEED2-3CC2-4F88-81AF-7575B46E195E}" dt="2025-01-23T16:16:13.522" v="3674" actId="14100"/>
          <ac:cxnSpMkLst>
            <pc:docMk/>
            <pc:sldMk cId="2247630597" sldId="268"/>
            <ac:cxnSpMk id="32" creationId="{4F08F876-9780-E59C-5EDE-5EA30098673D}"/>
          </ac:cxnSpMkLst>
        </pc:cxnChg>
        <pc:cxnChg chg="add mod">
          <ac:chgData name="Christian -" userId="c9558d0526991bde" providerId="LiveId" clId="{774FEED2-3CC2-4F88-81AF-7575B46E195E}" dt="2025-01-23T16:16:37.174" v="3683" actId="14100"/>
          <ac:cxnSpMkLst>
            <pc:docMk/>
            <pc:sldMk cId="2247630597" sldId="268"/>
            <ac:cxnSpMk id="34" creationId="{3920292A-5016-6EF1-CEE4-A39DA42821D9}"/>
          </ac:cxnSpMkLst>
        </pc:cxnChg>
      </pc:sldChg>
      <pc:sldChg chg="modSp new mod">
        <pc:chgData name="Christian -" userId="c9558d0526991bde" providerId="LiveId" clId="{774FEED2-3CC2-4F88-81AF-7575B46E195E}" dt="2025-01-23T16:58:05.170" v="5217" actId="20577"/>
        <pc:sldMkLst>
          <pc:docMk/>
          <pc:sldMk cId="2522301294" sldId="269"/>
        </pc:sldMkLst>
        <pc:spChg chg="mod">
          <ac:chgData name="Christian -" userId="c9558d0526991bde" providerId="LiveId" clId="{774FEED2-3CC2-4F88-81AF-7575B46E195E}" dt="2025-01-23T16:27:57.962" v="4068" actId="20577"/>
          <ac:spMkLst>
            <pc:docMk/>
            <pc:sldMk cId="2522301294" sldId="269"/>
            <ac:spMk id="2" creationId="{78779485-A8AA-95AF-2752-C5851A0111E5}"/>
          </ac:spMkLst>
        </pc:spChg>
        <pc:spChg chg="mod">
          <ac:chgData name="Christian -" userId="c9558d0526991bde" providerId="LiveId" clId="{774FEED2-3CC2-4F88-81AF-7575B46E195E}" dt="2025-01-23T16:58:05.170" v="5217" actId="20577"/>
          <ac:spMkLst>
            <pc:docMk/>
            <pc:sldMk cId="2522301294" sldId="269"/>
            <ac:spMk id="3" creationId="{FB6D1EAF-4116-2747-FEE8-2D964FC616C9}"/>
          </ac:spMkLst>
        </pc:spChg>
      </pc:sldChg>
      <pc:sldChg chg="modSp new mod">
        <pc:chgData name="Christian -" userId="c9558d0526991bde" providerId="LiveId" clId="{774FEED2-3CC2-4F88-81AF-7575B46E195E}" dt="2025-01-23T16:42:08.194" v="4681" actId="20577"/>
        <pc:sldMkLst>
          <pc:docMk/>
          <pc:sldMk cId="1132137442" sldId="270"/>
        </pc:sldMkLst>
        <pc:spChg chg="mod">
          <ac:chgData name="Christian -" userId="c9558d0526991bde" providerId="LiveId" clId="{774FEED2-3CC2-4F88-81AF-7575B46E195E}" dt="2025-01-23T16:27:51.202" v="4062" actId="20577"/>
          <ac:spMkLst>
            <pc:docMk/>
            <pc:sldMk cId="1132137442" sldId="270"/>
            <ac:spMk id="2" creationId="{2F9A2BBE-E1BA-25C9-5D9C-5905CEFF8494}"/>
          </ac:spMkLst>
        </pc:spChg>
        <pc:spChg chg="mod">
          <ac:chgData name="Christian -" userId="c9558d0526991bde" providerId="LiveId" clId="{774FEED2-3CC2-4F88-81AF-7575B46E195E}" dt="2025-01-23T16:42:08.194" v="4681" actId="20577"/>
          <ac:spMkLst>
            <pc:docMk/>
            <pc:sldMk cId="1132137442" sldId="270"/>
            <ac:spMk id="3" creationId="{E94A5739-9D34-8329-8CDF-46D24595CDF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99F64B-4E48-427F-95DD-5ED0387DE3BD}" type="doc">
      <dgm:prSet loTypeId="urn:microsoft.com/office/officeart/2005/8/layout/process1" loCatId="process" qsTypeId="urn:microsoft.com/office/officeart/2005/8/quickstyle/simple1" qsCatId="simple" csTypeId="urn:microsoft.com/office/officeart/2005/8/colors/accent1_2" csCatId="accent1" phldr="1"/>
      <dgm:spPr/>
    </dgm:pt>
    <dgm:pt modelId="{3DA79294-DE4E-4CD3-9494-4F3E4A3B2EEE}">
      <dgm:prSet phldrT="[Tekst]">
        <dgm:style>
          <a:lnRef idx="2">
            <a:schemeClr val="dk1"/>
          </a:lnRef>
          <a:fillRef idx="1">
            <a:schemeClr val="lt1"/>
          </a:fillRef>
          <a:effectRef idx="0">
            <a:schemeClr val="dk1"/>
          </a:effectRef>
          <a:fontRef idx="minor">
            <a:schemeClr val="dk1"/>
          </a:fontRef>
        </dgm:style>
      </dgm:prSet>
      <dgm:spPr/>
      <dgm:t>
        <a:bodyPr/>
        <a:lstStyle/>
        <a:p>
          <a:r>
            <a:rPr lang="da-DK" dirty="0"/>
            <a:t>Source</a:t>
          </a:r>
        </a:p>
      </dgm:t>
    </dgm:pt>
    <dgm:pt modelId="{0B17BEA1-3451-478F-97D9-D05FECA509BF}" type="parTrans" cxnId="{7E981564-01C8-4DDE-8DD0-8CA905D6FDA6}">
      <dgm:prSet/>
      <dgm:spPr/>
      <dgm:t>
        <a:bodyPr/>
        <a:lstStyle/>
        <a:p>
          <a:endParaRPr lang="da-DK"/>
        </a:p>
      </dgm:t>
    </dgm:pt>
    <dgm:pt modelId="{F5D6784C-BAAA-4C2B-99B3-1239AF3E7A53}" type="sibTrans" cxnId="{7E981564-01C8-4DDE-8DD0-8CA905D6FDA6}">
      <dgm:prSet/>
      <dgm:spPr/>
      <dgm:t>
        <a:bodyPr/>
        <a:lstStyle/>
        <a:p>
          <a:endParaRPr lang="da-DK"/>
        </a:p>
      </dgm:t>
    </dgm:pt>
    <dgm:pt modelId="{DB69CA1A-A8AB-4804-82C5-BD852585F137}">
      <dgm:prSet phldrT="[Tekst]">
        <dgm:style>
          <a:lnRef idx="2">
            <a:schemeClr val="dk1"/>
          </a:lnRef>
          <a:fillRef idx="1">
            <a:schemeClr val="lt1"/>
          </a:fillRef>
          <a:effectRef idx="0">
            <a:schemeClr val="dk1"/>
          </a:effectRef>
          <a:fontRef idx="minor">
            <a:schemeClr val="dk1"/>
          </a:fontRef>
        </dgm:style>
      </dgm:prSet>
      <dgm:spPr/>
      <dgm:t>
        <a:bodyPr/>
        <a:lstStyle/>
        <a:p>
          <a:r>
            <a:rPr lang="da-DK" dirty="0"/>
            <a:t>Mapper</a:t>
          </a:r>
        </a:p>
      </dgm:t>
    </dgm:pt>
    <dgm:pt modelId="{B6107390-7F84-4E78-9A4B-047FEDF58998}" type="parTrans" cxnId="{91DC85C0-9673-49C4-B220-FF99361DE7B9}">
      <dgm:prSet/>
      <dgm:spPr/>
      <dgm:t>
        <a:bodyPr/>
        <a:lstStyle/>
        <a:p>
          <a:endParaRPr lang="da-DK"/>
        </a:p>
      </dgm:t>
    </dgm:pt>
    <dgm:pt modelId="{2E48F7BD-580A-40BB-A4C1-FDBCD0229436}" type="sibTrans" cxnId="{91DC85C0-9673-49C4-B220-FF99361DE7B9}">
      <dgm:prSet/>
      <dgm:spPr/>
      <dgm:t>
        <a:bodyPr/>
        <a:lstStyle/>
        <a:p>
          <a:endParaRPr lang="da-DK"/>
        </a:p>
      </dgm:t>
    </dgm:pt>
    <dgm:pt modelId="{BAA4BCDF-F37C-4E92-B2A5-9678F189609D}">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Interactor</a:t>
          </a:r>
          <a:endParaRPr lang="da-DK" dirty="0"/>
        </a:p>
      </dgm:t>
    </dgm:pt>
    <dgm:pt modelId="{355286F7-284D-4D6A-9016-1072A21EABB0}" type="parTrans" cxnId="{26AB91A3-7B28-4E94-815D-087A549E79B4}">
      <dgm:prSet/>
      <dgm:spPr/>
      <dgm:t>
        <a:bodyPr/>
        <a:lstStyle/>
        <a:p>
          <a:endParaRPr lang="da-DK"/>
        </a:p>
      </dgm:t>
    </dgm:pt>
    <dgm:pt modelId="{D507392E-E21F-486A-B753-E16A2001E808}" type="sibTrans" cxnId="{26AB91A3-7B28-4E94-815D-087A549E79B4}">
      <dgm:prSet/>
      <dgm:spPr/>
      <dgm:t>
        <a:bodyPr/>
        <a:lstStyle/>
        <a:p>
          <a:endParaRPr lang="da-DK"/>
        </a:p>
      </dgm:t>
    </dgm:pt>
    <dgm:pt modelId="{888BE427-EC92-4104-A268-F6FC0CA73C59}">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Renderer</a:t>
          </a:r>
          <a:endParaRPr lang="da-DK" dirty="0"/>
        </a:p>
      </dgm:t>
    </dgm:pt>
    <dgm:pt modelId="{1C9E54C8-5908-4918-9893-464F8EF2B394}" type="parTrans" cxnId="{3516CB87-10D6-48F1-BB4D-CBA9A0E9928B}">
      <dgm:prSet/>
      <dgm:spPr/>
      <dgm:t>
        <a:bodyPr/>
        <a:lstStyle/>
        <a:p>
          <a:endParaRPr lang="da-DK"/>
        </a:p>
      </dgm:t>
    </dgm:pt>
    <dgm:pt modelId="{C2A485E1-43F9-49E6-A025-C2F59A074B47}" type="sibTrans" cxnId="{3516CB87-10D6-48F1-BB4D-CBA9A0E9928B}">
      <dgm:prSet/>
      <dgm:spPr/>
      <dgm:t>
        <a:bodyPr/>
        <a:lstStyle/>
        <a:p>
          <a:endParaRPr lang="da-DK"/>
        </a:p>
      </dgm:t>
    </dgm:pt>
    <dgm:pt modelId="{126279DD-6FFC-4BA3-ADD2-89EAA428A615}">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RenderWindow</a:t>
          </a:r>
          <a:endParaRPr lang="da-DK" dirty="0"/>
        </a:p>
      </dgm:t>
    </dgm:pt>
    <dgm:pt modelId="{3CA8496E-0B00-4EBB-B669-3DF65AC66E73}" type="parTrans" cxnId="{5ED5F61E-E96D-4506-8C05-7EF4120245D1}">
      <dgm:prSet/>
      <dgm:spPr/>
      <dgm:t>
        <a:bodyPr/>
        <a:lstStyle/>
        <a:p>
          <a:endParaRPr lang="da-DK"/>
        </a:p>
      </dgm:t>
    </dgm:pt>
    <dgm:pt modelId="{0C6DF5D2-6146-43E2-9473-BCC71A7AC28D}" type="sibTrans" cxnId="{5ED5F61E-E96D-4506-8C05-7EF4120245D1}">
      <dgm:prSet/>
      <dgm:spPr/>
      <dgm:t>
        <a:bodyPr/>
        <a:lstStyle/>
        <a:p>
          <a:endParaRPr lang="da-DK"/>
        </a:p>
      </dgm:t>
    </dgm:pt>
    <dgm:pt modelId="{80EB54F9-0382-4BC5-9B57-E8EA13A71C91}">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Actor</a:t>
          </a:r>
          <a:endParaRPr lang="da-DK" dirty="0"/>
        </a:p>
      </dgm:t>
    </dgm:pt>
    <dgm:pt modelId="{70C26922-B4F2-46A4-9D9C-51859B5306DA}" type="parTrans" cxnId="{DAE6C6DA-B9D8-4669-9610-3ADA973BE171}">
      <dgm:prSet/>
      <dgm:spPr/>
      <dgm:t>
        <a:bodyPr/>
        <a:lstStyle/>
        <a:p>
          <a:endParaRPr lang="da-DK"/>
        </a:p>
      </dgm:t>
    </dgm:pt>
    <dgm:pt modelId="{61D5ACED-AF29-4C99-B338-37F3E2921400}" type="sibTrans" cxnId="{DAE6C6DA-B9D8-4669-9610-3ADA973BE171}">
      <dgm:prSet/>
      <dgm:spPr/>
      <dgm:t>
        <a:bodyPr/>
        <a:lstStyle/>
        <a:p>
          <a:endParaRPr lang="da-DK"/>
        </a:p>
      </dgm:t>
    </dgm:pt>
    <dgm:pt modelId="{46B88A3E-9688-4F54-9D2F-6A257A5A6621}" type="pres">
      <dgm:prSet presAssocID="{7A99F64B-4E48-427F-95DD-5ED0387DE3BD}" presName="Name0" presStyleCnt="0">
        <dgm:presLayoutVars>
          <dgm:dir/>
          <dgm:resizeHandles val="exact"/>
        </dgm:presLayoutVars>
      </dgm:prSet>
      <dgm:spPr/>
    </dgm:pt>
    <dgm:pt modelId="{BB8224A6-B6E6-48FA-9B1B-D9B9B81CC032}" type="pres">
      <dgm:prSet presAssocID="{3DA79294-DE4E-4CD3-9494-4F3E4A3B2EEE}" presName="node" presStyleLbl="node1" presStyleIdx="0" presStyleCnt="6">
        <dgm:presLayoutVars>
          <dgm:bulletEnabled val="1"/>
        </dgm:presLayoutVars>
      </dgm:prSet>
      <dgm:spPr/>
    </dgm:pt>
    <dgm:pt modelId="{335348DF-F1B1-439A-82CC-54E32F504C5B}" type="pres">
      <dgm:prSet presAssocID="{F5D6784C-BAAA-4C2B-99B3-1239AF3E7A53}" presName="sibTrans" presStyleLbl="sibTrans2D1" presStyleIdx="0" presStyleCnt="5"/>
      <dgm:spPr/>
    </dgm:pt>
    <dgm:pt modelId="{D3DCBBDB-9F9C-41D2-AACD-D3DBB92AE34A}" type="pres">
      <dgm:prSet presAssocID="{F5D6784C-BAAA-4C2B-99B3-1239AF3E7A53}" presName="connectorText" presStyleLbl="sibTrans2D1" presStyleIdx="0" presStyleCnt="5"/>
      <dgm:spPr/>
    </dgm:pt>
    <dgm:pt modelId="{50F8B8CE-90BA-4834-8368-3DE4572A75A6}" type="pres">
      <dgm:prSet presAssocID="{DB69CA1A-A8AB-4804-82C5-BD852585F137}" presName="node" presStyleLbl="node1" presStyleIdx="1" presStyleCnt="6">
        <dgm:presLayoutVars>
          <dgm:bulletEnabled val="1"/>
        </dgm:presLayoutVars>
      </dgm:prSet>
      <dgm:spPr/>
    </dgm:pt>
    <dgm:pt modelId="{159C0557-E870-426C-B316-47E19EEF5D61}" type="pres">
      <dgm:prSet presAssocID="{2E48F7BD-580A-40BB-A4C1-FDBCD0229436}" presName="sibTrans" presStyleLbl="sibTrans2D1" presStyleIdx="1" presStyleCnt="5"/>
      <dgm:spPr/>
    </dgm:pt>
    <dgm:pt modelId="{6C7C4861-D991-43B4-A86E-B9F7F95012A2}" type="pres">
      <dgm:prSet presAssocID="{2E48F7BD-580A-40BB-A4C1-FDBCD0229436}" presName="connectorText" presStyleLbl="sibTrans2D1" presStyleIdx="1" presStyleCnt="5"/>
      <dgm:spPr/>
    </dgm:pt>
    <dgm:pt modelId="{C0A969B5-26DA-4D10-BEC4-655173E23B6A}" type="pres">
      <dgm:prSet presAssocID="{80EB54F9-0382-4BC5-9B57-E8EA13A71C91}" presName="node" presStyleLbl="node1" presStyleIdx="2" presStyleCnt="6">
        <dgm:presLayoutVars>
          <dgm:bulletEnabled val="1"/>
        </dgm:presLayoutVars>
      </dgm:prSet>
      <dgm:spPr/>
    </dgm:pt>
    <dgm:pt modelId="{43CFF947-603F-416B-A624-5609FD0E61C9}" type="pres">
      <dgm:prSet presAssocID="{61D5ACED-AF29-4C99-B338-37F3E2921400}" presName="sibTrans" presStyleLbl="sibTrans2D1" presStyleIdx="2" presStyleCnt="5"/>
      <dgm:spPr/>
    </dgm:pt>
    <dgm:pt modelId="{E7F60F75-508D-4EF4-B47A-DA845FDF24D2}" type="pres">
      <dgm:prSet presAssocID="{61D5ACED-AF29-4C99-B338-37F3E2921400}" presName="connectorText" presStyleLbl="sibTrans2D1" presStyleIdx="2" presStyleCnt="5"/>
      <dgm:spPr/>
    </dgm:pt>
    <dgm:pt modelId="{C6B51FF5-75E3-476E-8196-1319A4D4BDC3}" type="pres">
      <dgm:prSet presAssocID="{888BE427-EC92-4104-A268-F6FC0CA73C59}" presName="node" presStyleLbl="node1" presStyleIdx="3" presStyleCnt="6">
        <dgm:presLayoutVars>
          <dgm:bulletEnabled val="1"/>
        </dgm:presLayoutVars>
      </dgm:prSet>
      <dgm:spPr/>
    </dgm:pt>
    <dgm:pt modelId="{06D115F8-CC8C-47B2-8C0B-52AF5BBB062F}" type="pres">
      <dgm:prSet presAssocID="{C2A485E1-43F9-49E6-A025-C2F59A074B47}" presName="sibTrans" presStyleLbl="sibTrans2D1" presStyleIdx="3" presStyleCnt="5"/>
      <dgm:spPr/>
    </dgm:pt>
    <dgm:pt modelId="{DC4FAEA6-C719-4A2B-A65A-01A4B153FCE0}" type="pres">
      <dgm:prSet presAssocID="{C2A485E1-43F9-49E6-A025-C2F59A074B47}" presName="connectorText" presStyleLbl="sibTrans2D1" presStyleIdx="3" presStyleCnt="5"/>
      <dgm:spPr/>
    </dgm:pt>
    <dgm:pt modelId="{A9B16FFA-42EE-4316-9B48-997D2EAD2021}" type="pres">
      <dgm:prSet presAssocID="{126279DD-6FFC-4BA3-ADD2-89EAA428A615}" presName="node" presStyleLbl="node1" presStyleIdx="4" presStyleCnt="6">
        <dgm:presLayoutVars>
          <dgm:bulletEnabled val="1"/>
        </dgm:presLayoutVars>
      </dgm:prSet>
      <dgm:spPr/>
    </dgm:pt>
    <dgm:pt modelId="{7C62333C-8C92-41D8-8984-EC6EBB67C457}" type="pres">
      <dgm:prSet presAssocID="{0C6DF5D2-6146-43E2-9473-BCC71A7AC28D}" presName="sibTrans" presStyleLbl="sibTrans2D1" presStyleIdx="4" presStyleCnt="5"/>
      <dgm:spPr/>
    </dgm:pt>
    <dgm:pt modelId="{D3BC0ADF-2BF0-4E11-8242-CB200785E00D}" type="pres">
      <dgm:prSet presAssocID="{0C6DF5D2-6146-43E2-9473-BCC71A7AC28D}" presName="connectorText" presStyleLbl="sibTrans2D1" presStyleIdx="4" presStyleCnt="5"/>
      <dgm:spPr/>
    </dgm:pt>
    <dgm:pt modelId="{F0DD3C1A-6A3B-428D-B22A-DB365293C006}" type="pres">
      <dgm:prSet presAssocID="{BAA4BCDF-F37C-4E92-B2A5-9678F189609D}" presName="node" presStyleLbl="node1" presStyleIdx="5" presStyleCnt="6">
        <dgm:presLayoutVars>
          <dgm:bulletEnabled val="1"/>
        </dgm:presLayoutVars>
      </dgm:prSet>
      <dgm:spPr/>
    </dgm:pt>
  </dgm:ptLst>
  <dgm:cxnLst>
    <dgm:cxn modelId="{6FF9480A-D354-4447-8F8B-A58E3C0B63E3}" type="presOf" srcId="{80EB54F9-0382-4BC5-9B57-E8EA13A71C91}" destId="{C0A969B5-26DA-4D10-BEC4-655173E23B6A}" srcOrd="0" destOrd="0" presId="urn:microsoft.com/office/officeart/2005/8/layout/process1"/>
    <dgm:cxn modelId="{5ED5F61E-E96D-4506-8C05-7EF4120245D1}" srcId="{7A99F64B-4E48-427F-95DD-5ED0387DE3BD}" destId="{126279DD-6FFC-4BA3-ADD2-89EAA428A615}" srcOrd="4" destOrd="0" parTransId="{3CA8496E-0B00-4EBB-B669-3DF65AC66E73}" sibTransId="{0C6DF5D2-6146-43E2-9473-BCC71A7AC28D}"/>
    <dgm:cxn modelId="{A828462B-5FB5-46C3-9484-FC26388EDFD0}" type="presOf" srcId="{BAA4BCDF-F37C-4E92-B2A5-9678F189609D}" destId="{F0DD3C1A-6A3B-428D-B22A-DB365293C006}" srcOrd="0" destOrd="0" presId="urn:microsoft.com/office/officeart/2005/8/layout/process1"/>
    <dgm:cxn modelId="{1C8BFF2C-D7CB-416E-8D38-C0712762105B}" type="presOf" srcId="{0C6DF5D2-6146-43E2-9473-BCC71A7AC28D}" destId="{D3BC0ADF-2BF0-4E11-8242-CB200785E00D}" srcOrd="1" destOrd="0" presId="urn:microsoft.com/office/officeart/2005/8/layout/process1"/>
    <dgm:cxn modelId="{7E981564-01C8-4DDE-8DD0-8CA905D6FDA6}" srcId="{7A99F64B-4E48-427F-95DD-5ED0387DE3BD}" destId="{3DA79294-DE4E-4CD3-9494-4F3E4A3B2EEE}" srcOrd="0" destOrd="0" parTransId="{0B17BEA1-3451-478F-97D9-D05FECA509BF}" sibTransId="{F5D6784C-BAAA-4C2B-99B3-1239AF3E7A53}"/>
    <dgm:cxn modelId="{5B686A48-479B-481D-BEA6-2C8F62D0EEE2}" type="presOf" srcId="{DB69CA1A-A8AB-4804-82C5-BD852585F137}" destId="{50F8B8CE-90BA-4834-8368-3DE4572A75A6}" srcOrd="0" destOrd="0" presId="urn:microsoft.com/office/officeart/2005/8/layout/process1"/>
    <dgm:cxn modelId="{DB007F6F-3D5C-4713-87F3-1B6B71105B4E}" type="presOf" srcId="{C2A485E1-43F9-49E6-A025-C2F59A074B47}" destId="{06D115F8-CC8C-47B2-8C0B-52AF5BBB062F}" srcOrd="0" destOrd="0" presId="urn:microsoft.com/office/officeart/2005/8/layout/process1"/>
    <dgm:cxn modelId="{8AE95971-8228-4D1C-B9E3-F0EC49326256}" type="presOf" srcId="{C2A485E1-43F9-49E6-A025-C2F59A074B47}" destId="{DC4FAEA6-C719-4A2B-A65A-01A4B153FCE0}" srcOrd="1" destOrd="0" presId="urn:microsoft.com/office/officeart/2005/8/layout/process1"/>
    <dgm:cxn modelId="{927E1274-3394-408B-9A6C-8760F99577CD}" type="presOf" srcId="{0C6DF5D2-6146-43E2-9473-BCC71A7AC28D}" destId="{7C62333C-8C92-41D8-8984-EC6EBB67C457}" srcOrd="0" destOrd="0" presId="urn:microsoft.com/office/officeart/2005/8/layout/process1"/>
    <dgm:cxn modelId="{FE32EB58-D314-48E4-95BF-D25852DBEA04}" type="presOf" srcId="{126279DD-6FFC-4BA3-ADD2-89EAA428A615}" destId="{A9B16FFA-42EE-4316-9B48-997D2EAD2021}" srcOrd="0" destOrd="0" presId="urn:microsoft.com/office/officeart/2005/8/layout/process1"/>
    <dgm:cxn modelId="{E60A5485-617B-4E62-8DC1-7BEF3D8F243E}" type="presOf" srcId="{61D5ACED-AF29-4C99-B338-37F3E2921400}" destId="{43CFF947-603F-416B-A624-5609FD0E61C9}" srcOrd="0" destOrd="0" presId="urn:microsoft.com/office/officeart/2005/8/layout/process1"/>
    <dgm:cxn modelId="{3516CB87-10D6-48F1-BB4D-CBA9A0E9928B}" srcId="{7A99F64B-4E48-427F-95DD-5ED0387DE3BD}" destId="{888BE427-EC92-4104-A268-F6FC0CA73C59}" srcOrd="3" destOrd="0" parTransId="{1C9E54C8-5908-4918-9893-464F8EF2B394}" sibTransId="{C2A485E1-43F9-49E6-A025-C2F59A074B47}"/>
    <dgm:cxn modelId="{D91CCD87-2C4A-44BA-88BB-12B81C30AE38}" type="presOf" srcId="{2E48F7BD-580A-40BB-A4C1-FDBCD0229436}" destId="{6C7C4861-D991-43B4-A86E-B9F7F95012A2}" srcOrd="1" destOrd="0" presId="urn:microsoft.com/office/officeart/2005/8/layout/process1"/>
    <dgm:cxn modelId="{CF020C9C-DFDD-429A-B361-3BB971EA4468}" type="presOf" srcId="{F5D6784C-BAAA-4C2B-99B3-1239AF3E7A53}" destId="{D3DCBBDB-9F9C-41D2-AACD-D3DBB92AE34A}" srcOrd="1" destOrd="0" presId="urn:microsoft.com/office/officeart/2005/8/layout/process1"/>
    <dgm:cxn modelId="{26AB91A3-7B28-4E94-815D-087A549E79B4}" srcId="{7A99F64B-4E48-427F-95DD-5ED0387DE3BD}" destId="{BAA4BCDF-F37C-4E92-B2A5-9678F189609D}" srcOrd="5" destOrd="0" parTransId="{355286F7-284D-4D6A-9016-1072A21EABB0}" sibTransId="{D507392E-E21F-486A-B753-E16A2001E808}"/>
    <dgm:cxn modelId="{5B3558AE-FCF2-4CBD-B3E0-AA8D1E6BC03D}" type="presOf" srcId="{888BE427-EC92-4104-A268-F6FC0CA73C59}" destId="{C6B51FF5-75E3-476E-8196-1319A4D4BDC3}" srcOrd="0" destOrd="0" presId="urn:microsoft.com/office/officeart/2005/8/layout/process1"/>
    <dgm:cxn modelId="{478529B8-86DE-4A35-ADC0-81B46BC202AE}" type="presOf" srcId="{3DA79294-DE4E-4CD3-9494-4F3E4A3B2EEE}" destId="{BB8224A6-B6E6-48FA-9B1B-D9B9B81CC032}" srcOrd="0" destOrd="0" presId="urn:microsoft.com/office/officeart/2005/8/layout/process1"/>
    <dgm:cxn modelId="{B8B5F4B8-EA68-44C4-AED1-7C0626BB9F2E}" type="presOf" srcId="{2E48F7BD-580A-40BB-A4C1-FDBCD0229436}" destId="{159C0557-E870-426C-B316-47E19EEF5D61}" srcOrd="0" destOrd="0" presId="urn:microsoft.com/office/officeart/2005/8/layout/process1"/>
    <dgm:cxn modelId="{91DC85C0-9673-49C4-B220-FF99361DE7B9}" srcId="{7A99F64B-4E48-427F-95DD-5ED0387DE3BD}" destId="{DB69CA1A-A8AB-4804-82C5-BD852585F137}" srcOrd="1" destOrd="0" parTransId="{B6107390-7F84-4E78-9A4B-047FEDF58998}" sibTransId="{2E48F7BD-580A-40BB-A4C1-FDBCD0229436}"/>
    <dgm:cxn modelId="{CA73BDC4-DC4D-466B-A0B1-695CC74B2822}" type="presOf" srcId="{F5D6784C-BAAA-4C2B-99B3-1239AF3E7A53}" destId="{335348DF-F1B1-439A-82CC-54E32F504C5B}" srcOrd="0" destOrd="0" presId="urn:microsoft.com/office/officeart/2005/8/layout/process1"/>
    <dgm:cxn modelId="{92DE03CC-0171-4009-8832-EA8F25363A2E}" type="presOf" srcId="{61D5ACED-AF29-4C99-B338-37F3E2921400}" destId="{E7F60F75-508D-4EF4-B47A-DA845FDF24D2}" srcOrd="1" destOrd="0" presId="urn:microsoft.com/office/officeart/2005/8/layout/process1"/>
    <dgm:cxn modelId="{DAE6C6DA-B9D8-4669-9610-3ADA973BE171}" srcId="{7A99F64B-4E48-427F-95DD-5ED0387DE3BD}" destId="{80EB54F9-0382-4BC5-9B57-E8EA13A71C91}" srcOrd="2" destOrd="0" parTransId="{70C26922-B4F2-46A4-9D9C-51859B5306DA}" sibTransId="{61D5ACED-AF29-4C99-B338-37F3E2921400}"/>
    <dgm:cxn modelId="{D7BF1CEE-CE1D-4D11-9B01-21AEEC9DD2BF}" type="presOf" srcId="{7A99F64B-4E48-427F-95DD-5ED0387DE3BD}" destId="{46B88A3E-9688-4F54-9D2F-6A257A5A6621}" srcOrd="0" destOrd="0" presId="urn:microsoft.com/office/officeart/2005/8/layout/process1"/>
    <dgm:cxn modelId="{AFD221FB-54FA-4251-AA03-F9F080958A27}" type="presParOf" srcId="{46B88A3E-9688-4F54-9D2F-6A257A5A6621}" destId="{BB8224A6-B6E6-48FA-9B1B-D9B9B81CC032}" srcOrd="0" destOrd="0" presId="urn:microsoft.com/office/officeart/2005/8/layout/process1"/>
    <dgm:cxn modelId="{2017DC07-5468-48EC-9899-DEA2376AE762}" type="presParOf" srcId="{46B88A3E-9688-4F54-9D2F-6A257A5A6621}" destId="{335348DF-F1B1-439A-82CC-54E32F504C5B}" srcOrd="1" destOrd="0" presId="urn:microsoft.com/office/officeart/2005/8/layout/process1"/>
    <dgm:cxn modelId="{0BA2EE11-EC0D-44C2-8226-40C71AB88884}" type="presParOf" srcId="{335348DF-F1B1-439A-82CC-54E32F504C5B}" destId="{D3DCBBDB-9F9C-41D2-AACD-D3DBB92AE34A}" srcOrd="0" destOrd="0" presId="urn:microsoft.com/office/officeart/2005/8/layout/process1"/>
    <dgm:cxn modelId="{911031CD-7ADA-429C-A20C-E9A31C666084}" type="presParOf" srcId="{46B88A3E-9688-4F54-9D2F-6A257A5A6621}" destId="{50F8B8CE-90BA-4834-8368-3DE4572A75A6}" srcOrd="2" destOrd="0" presId="urn:microsoft.com/office/officeart/2005/8/layout/process1"/>
    <dgm:cxn modelId="{5BCD0DF7-7F9D-4D20-AE1F-C0B9542FA026}" type="presParOf" srcId="{46B88A3E-9688-4F54-9D2F-6A257A5A6621}" destId="{159C0557-E870-426C-B316-47E19EEF5D61}" srcOrd="3" destOrd="0" presId="urn:microsoft.com/office/officeart/2005/8/layout/process1"/>
    <dgm:cxn modelId="{08DA5DE7-5679-46E0-971A-01E0C1662437}" type="presParOf" srcId="{159C0557-E870-426C-B316-47E19EEF5D61}" destId="{6C7C4861-D991-43B4-A86E-B9F7F95012A2}" srcOrd="0" destOrd="0" presId="urn:microsoft.com/office/officeart/2005/8/layout/process1"/>
    <dgm:cxn modelId="{A5AF422D-DFD8-4AA4-8439-93EFB2229D32}" type="presParOf" srcId="{46B88A3E-9688-4F54-9D2F-6A257A5A6621}" destId="{C0A969B5-26DA-4D10-BEC4-655173E23B6A}" srcOrd="4" destOrd="0" presId="urn:microsoft.com/office/officeart/2005/8/layout/process1"/>
    <dgm:cxn modelId="{466B7FE1-3DB7-40DB-8F4F-05E020CA20E3}" type="presParOf" srcId="{46B88A3E-9688-4F54-9D2F-6A257A5A6621}" destId="{43CFF947-603F-416B-A624-5609FD0E61C9}" srcOrd="5" destOrd="0" presId="urn:microsoft.com/office/officeart/2005/8/layout/process1"/>
    <dgm:cxn modelId="{2F4C4B4D-94CE-4F2D-9DA7-FC34712D959B}" type="presParOf" srcId="{43CFF947-603F-416B-A624-5609FD0E61C9}" destId="{E7F60F75-508D-4EF4-B47A-DA845FDF24D2}" srcOrd="0" destOrd="0" presId="urn:microsoft.com/office/officeart/2005/8/layout/process1"/>
    <dgm:cxn modelId="{C8732FA4-7458-489C-8740-AE8C554DD6E6}" type="presParOf" srcId="{46B88A3E-9688-4F54-9D2F-6A257A5A6621}" destId="{C6B51FF5-75E3-476E-8196-1319A4D4BDC3}" srcOrd="6" destOrd="0" presId="urn:microsoft.com/office/officeart/2005/8/layout/process1"/>
    <dgm:cxn modelId="{8C1A0C64-98F0-43A9-BCF2-195E56E1D79D}" type="presParOf" srcId="{46B88A3E-9688-4F54-9D2F-6A257A5A6621}" destId="{06D115F8-CC8C-47B2-8C0B-52AF5BBB062F}" srcOrd="7" destOrd="0" presId="urn:microsoft.com/office/officeart/2005/8/layout/process1"/>
    <dgm:cxn modelId="{D72FBE45-94C7-4476-96A0-C0111CF78726}" type="presParOf" srcId="{06D115F8-CC8C-47B2-8C0B-52AF5BBB062F}" destId="{DC4FAEA6-C719-4A2B-A65A-01A4B153FCE0}" srcOrd="0" destOrd="0" presId="urn:microsoft.com/office/officeart/2005/8/layout/process1"/>
    <dgm:cxn modelId="{E9203CFA-2702-44D0-894B-08A277728628}" type="presParOf" srcId="{46B88A3E-9688-4F54-9D2F-6A257A5A6621}" destId="{A9B16FFA-42EE-4316-9B48-997D2EAD2021}" srcOrd="8" destOrd="0" presId="urn:microsoft.com/office/officeart/2005/8/layout/process1"/>
    <dgm:cxn modelId="{DBAF3668-8A2B-4FC5-8A0A-4D3D21364C9C}" type="presParOf" srcId="{46B88A3E-9688-4F54-9D2F-6A257A5A6621}" destId="{7C62333C-8C92-41D8-8984-EC6EBB67C457}" srcOrd="9" destOrd="0" presId="urn:microsoft.com/office/officeart/2005/8/layout/process1"/>
    <dgm:cxn modelId="{B246C4C7-3685-4795-B40B-FC1AB3FBACCB}" type="presParOf" srcId="{7C62333C-8C92-41D8-8984-EC6EBB67C457}" destId="{D3BC0ADF-2BF0-4E11-8242-CB200785E00D}" srcOrd="0" destOrd="0" presId="urn:microsoft.com/office/officeart/2005/8/layout/process1"/>
    <dgm:cxn modelId="{A5B0236C-0433-4997-86BA-84E36859E2F4}" type="presParOf" srcId="{46B88A3E-9688-4F54-9D2F-6A257A5A6621}" destId="{F0DD3C1A-6A3B-428D-B22A-DB365293C006}" srcOrd="10" destOrd="0" presId="urn:microsoft.com/office/officeart/2005/8/layout/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A99F64B-4E48-427F-95DD-5ED0387DE3BD}" type="doc">
      <dgm:prSet loTypeId="urn:microsoft.com/office/officeart/2005/8/layout/process1" loCatId="process" qsTypeId="urn:microsoft.com/office/officeart/2005/8/quickstyle/simple1" qsCatId="simple" csTypeId="urn:microsoft.com/office/officeart/2005/8/colors/accent1_2" csCatId="accent1" phldr="1"/>
      <dgm:spPr/>
    </dgm:pt>
    <dgm:pt modelId="{DB69CA1A-A8AB-4804-82C5-BD852585F137}">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Stl</a:t>
          </a:r>
          <a:r>
            <a:rPr lang="da-DK" dirty="0"/>
            <a:t> </a:t>
          </a:r>
          <a:r>
            <a:rPr lang="da-DK" dirty="0" err="1"/>
            <a:t>reader</a:t>
          </a:r>
          <a:endParaRPr lang="da-DK" dirty="0"/>
        </a:p>
      </dgm:t>
    </dgm:pt>
    <dgm:pt modelId="{B6107390-7F84-4E78-9A4B-047FEDF58998}" type="parTrans" cxnId="{91DC85C0-9673-49C4-B220-FF99361DE7B9}">
      <dgm:prSet/>
      <dgm:spPr/>
      <dgm:t>
        <a:bodyPr/>
        <a:lstStyle/>
        <a:p>
          <a:endParaRPr lang="da-DK"/>
        </a:p>
      </dgm:t>
    </dgm:pt>
    <dgm:pt modelId="{2E48F7BD-580A-40BB-A4C1-FDBCD0229436}" type="sibTrans" cxnId="{91DC85C0-9673-49C4-B220-FF99361DE7B9}">
      <dgm:prSet/>
      <dgm:spPr/>
      <dgm:t>
        <a:bodyPr/>
        <a:lstStyle/>
        <a:p>
          <a:endParaRPr lang="da-DK"/>
        </a:p>
      </dgm:t>
    </dgm:pt>
    <dgm:pt modelId="{888BE427-EC92-4104-A268-F6FC0CA73C59}">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Convert</a:t>
          </a:r>
          <a:r>
            <a:rPr lang="da-DK" dirty="0"/>
            <a:t> to </a:t>
          </a:r>
          <a:r>
            <a:rPr lang="da-DK" dirty="0" err="1"/>
            <a:t>vtkPolyData</a:t>
          </a:r>
          <a:endParaRPr lang="da-DK" dirty="0"/>
        </a:p>
      </dgm:t>
    </dgm:pt>
    <dgm:pt modelId="{1C9E54C8-5908-4918-9893-464F8EF2B394}" type="parTrans" cxnId="{3516CB87-10D6-48F1-BB4D-CBA9A0E9928B}">
      <dgm:prSet/>
      <dgm:spPr/>
      <dgm:t>
        <a:bodyPr/>
        <a:lstStyle/>
        <a:p>
          <a:endParaRPr lang="da-DK"/>
        </a:p>
      </dgm:t>
    </dgm:pt>
    <dgm:pt modelId="{C2A485E1-43F9-49E6-A025-C2F59A074B47}" type="sibTrans" cxnId="{3516CB87-10D6-48F1-BB4D-CBA9A0E9928B}">
      <dgm:prSet/>
      <dgm:spPr/>
      <dgm:t>
        <a:bodyPr/>
        <a:lstStyle/>
        <a:p>
          <a:endParaRPr lang="da-DK"/>
        </a:p>
      </dgm:t>
    </dgm:pt>
    <dgm:pt modelId="{46B88A3E-9688-4F54-9D2F-6A257A5A6621}" type="pres">
      <dgm:prSet presAssocID="{7A99F64B-4E48-427F-95DD-5ED0387DE3BD}" presName="Name0" presStyleCnt="0">
        <dgm:presLayoutVars>
          <dgm:dir/>
          <dgm:resizeHandles val="exact"/>
        </dgm:presLayoutVars>
      </dgm:prSet>
      <dgm:spPr/>
    </dgm:pt>
    <dgm:pt modelId="{50F8B8CE-90BA-4834-8368-3DE4572A75A6}" type="pres">
      <dgm:prSet presAssocID="{DB69CA1A-A8AB-4804-82C5-BD852585F137}" presName="node" presStyleLbl="node1" presStyleIdx="0" presStyleCnt="2">
        <dgm:presLayoutVars>
          <dgm:bulletEnabled val="1"/>
        </dgm:presLayoutVars>
      </dgm:prSet>
      <dgm:spPr/>
    </dgm:pt>
    <dgm:pt modelId="{159C0557-E870-426C-B316-47E19EEF5D61}" type="pres">
      <dgm:prSet presAssocID="{2E48F7BD-580A-40BB-A4C1-FDBCD0229436}" presName="sibTrans" presStyleLbl="sibTrans2D1" presStyleIdx="0" presStyleCnt="1"/>
      <dgm:spPr/>
    </dgm:pt>
    <dgm:pt modelId="{6C7C4861-D991-43B4-A86E-B9F7F95012A2}" type="pres">
      <dgm:prSet presAssocID="{2E48F7BD-580A-40BB-A4C1-FDBCD0229436}" presName="connectorText" presStyleLbl="sibTrans2D1" presStyleIdx="0" presStyleCnt="1"/>
      <dgm:spPr/>
    </dgm:pt>
    <dgm:pt modelId="{C6B51FF5-75E3-476E-8196-1319A4D4BDC3}" type="pres">
      <dgm:prSet presAssocID="{888BE427-EC92-4104-A268-F6FC0CA73C59}" presName="node" presStyleLbl="node1" presStyleIdx="1" presStyleCnt="2">
        <dgm:presLayoutVars>
          <dgm:bulletEnabled val="1"/>
        </dgm:presLayoutVars>
      </dgm:prSet>
      <dgm:spPr/>
    </dgm:pt>
  </dgm:ptLst>
  <dgm:cxnLst>
    <dgm:cxn modelId="{5B686A48-479B-481D-BEA6-2C8F62D0EEE2}" type="presOf" srcId="{DB69CA1A-A8AB-4804-82C5-BD852585F137}" destId="{50F8B8CE-90BA-4834-8368-3DE4572A75A6}" srcOrd="0" destOrd="0" presId="urn:microsoft.com/office/officeart/2005/8/layout/process1"/>
    <dgm:cxn modelId="{3516CB87-10D6-48F1-BB4D-CBA9A0E9928B}" srcId="{7A99F64B-4E48-427F-95DD-5ED0387DE3BD}" destId="{888BE427-EC92-4104-A268-F6FC0CA73C59}" srcOrd="1" destOrd="0" parTransId="{1C9E54C8-5908-4918-9893-464F8EF2B394}" sibTransId="{C2A485E1-43F9-49E6-A025-C2F59A074B47}"/>
    <dgm:cxn modelId="{D91CCD87-2C4A-44BA-88BB-12B81C30AE38}" type="presOf" srcId="{2E48F7BD-580A-40BB-A4C1-FDBCD0229436}" destId="{6C7C4861-D991-43B4-A86E-B9F7F95012A2}" srcOrd="1" destOrd="0" presId="urn:microsoft.com/office/officeart/2005/8/layout/process1"/>
    <dgm:cxn modelId="{5B3558AE-FCF2-4CBD-B3E0-AA8D1E6BC03D}" type="presOf" srcId="{888BE427-EC92-4104-A268-F6FC0CA73C59}" destId="{C6B51FF5-75E3-476E-8196-1319A4D4BDC3}" srcOrd="0" destOrd="0" presId="urn:microsoft.com/office/officeart/2005/8/layout/process1"/>
    <dgm:cxn modelId="{B8B5F4B8-EA68-44C4-AED1-7C0626BB9F2E}" type="presOf" srcId="{2E48F7BD-580A-40BB-A4C1-FDBCD0229436}" destId="{159C0557-E870-426C-B316-47E19EEF5D61}" srcOrd="0" destOrd="0" presId="urn:microsoft.com/office/officeart/2005/8/layout/process1"/>
    <dgm:cxn modelId="{91DC85C0-9673-49C4-B220-FF99361DE7B9}" srcId="{7A99F64B-4E48-427F-95DD-5ED0387DE3BD}" destId="{DB69CA1A-A8AB-4804-82C5-BD852585F137}" srcOrd="0" destOrd="0" parTransId="{B6107390-7F84-4E78-9A4B-047FEDF58998}" sibTransId="{2E48F7BD-580A-40BB-A4C1-FDBCD0229436}"/>
    <dgm:cxn modelId="{D7BF1CEE-CE1D-4D11-9B01-21AEEC9DD2BF}" type="presOf" srcId="{7A99F64B-4E48-427F-95DD-5ED0387DE3BD}" destId="{46B88A3E-9688-4F54-9D2F-6A257A5A6621}" srcOrd="0" destOrd="0" presId="urn:microsoft.com/office/officeart/2005/8/layout/process1"/>
    <dgm:cxn modelId="{911031CD-7ADA-429C-A20C-E9A31C666084}" type="presParOf" srcId="{46B88A3E-9688-4F54-9D2F-6A257A5A6621}" destId="{50F8B8CE-90BA-4834-8368-3DE4572A75A6}" srcOrd="0" destOrd="0" presId="urn:microsoft.com/office/officeart/2005/8/layout/process1"/>
    <dgm:cxn modelId="{5BCD0DF7-7F9D-4D20-AE1F-C0B9542FA026}" type="presParOf" srcId="{46B88A3E-9688-4F54-9D2F-6A257A5A6621}" destId="{159C0557-E870-426C-B316-47E19EEF5D61}" srcOrd="1" destOrd="0" presId="urn:microsoft.com/office/officeart/2005/8/layout/process1"/>
    <dgm:cxn modelId="{08DA5DE7-5679-46E0-971A-01E0C1662437}" type="presParOf" srcId="{159C0557-E870-426C-B316-47E19EEF5D61}" destId="{6C7C4861-D991-43B4-A86E-B9F7F95012A2}" srcOrd="0" destOrd="0" presId="urn:microsoft.com/office/officeart/2005/8/layout/process1"/>
    <dgm:cxn modelId="{C8732FA4-7458-489C-8740-AE8C554DD6E6}" type="presParOf" srcId="{46B88A3E-9688-4F54-9D2F-6A257A5A6621}" destId="{C6B51FF5-75E3-476E-8196-1319A4D4BDC3}" srcOrd="2" destOrd="0" presId="urn:microsoft.com/office/officeart/2005/8/layout/process1"/>
  </dgm:cxnLst>
  <dgm:bg/>
  <dgm:whole>
    <a:ln>
      <a:noFill/>
    </a:ln>
  </dgm:whole>
  <dgm:extLst>
    <a:ext uri="http://schemas.microsoft.com/office/drawing/2008/diagram">
      <dsp:dataModelExt xmlns:dsp="http://schemas.microsoft.com/office/drawing/2008/diagram" relId="rId2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A99F64B-4E48-427F-95DD-5ED0387DE3BD}" type="doc">
      <dgm:prSet loTypeId="urn:microsoft.com/office/officeart/2005/8/layout/process1" loCatId="process" qsTypeId="urn:microsoft.com/office/officeart/2005/8/quickstyle/simple1" qsCatId="simple" csTypeId="urn:microsoft.com/office/officeart/2005/8/colors/accent1_2" csCatId="accent1" phldr="1"/>
      <dgm:spPr/>
    </dgm:pt>
    <dgm:pt modelId="{DB69CA1A-A8AB-4804-82C5-BD852585F137}">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Stl</a:t>
          </a:r>
          <a:r>
            <a:rPr lang="da-DK" dirty="0"/>
            <a:t> </a:t>
          </a:r>
          <a:r>
            <a:rPr lang="da-DK" dirty="0" err="1"/>
            <a:t>reader</a:t>
          </a:r>
          <a:endParaRPr lang="da-DK" dirty="0"/>
        </a:p>
      </dgm:t>
    </dgm:pt>
    <dgm:pt modelId="{B6107390-7F84-4E78-9A4B-047FEDF58998}" type="parTrans" cxnId="{91DC85C0-9673-49C4-B220-FF99361DE7B9}">
      <dgm:prSet/>
      <dgm:spPr/>
      <dgm:t>
        <a:bodyPr/>
        <a:lstStyle/>
        <a:p>
          <a:endParaRPr lang="da-DK"/>
        </a:p>
      </dgm:t>
    </dgm:pt>
    <dgm:pt modelId="{2E48F7BD-580A-40BB-A4C1-FDBCD0229436}" type="sibTrans" cxnId="{91DC85C0-9673-49C4-B220-FF99361DE7B9}">
      <dgm:prSet/>
      <dgm:spPr/>
      <dgm:t>
        <a:bodyPr/>
        <a:lstStyle/>
        <a:p>
          <a:endParaRPr lang="da-DK"/>
        </a:p>
      </dgm:t>
    </dgm:pt>
    <dgm:pt modelId="{888BE427-EC92-4104-A268-F6FC0CA73C59}">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Convert</a:t>
          </a:r>
          <a:r>
            <a:rPr lang="da-DK" dirty="0"/>
            <a:t> to </a:t>
          </a:r>
          <a:r>
            <a:rPr lang="da-DK" dirty="0" err="1"/>
            <a:t>vtkPolyData</a:t>
          </a:r>
          <a:endParaRPr lang="da-DK" dirty="0"/>
        </a:p>
      </dgm:t>
    </dgm:pt>
    <dgm:pt modelId="{1C9E54C8-5908-4918-9893-464F8EF2B394}" type="parTrans" cxnId="{3516CB87-10D6-48F1-BB4D-CBA9A0E9928B}">
      <dgm:prSet/>
      <dgm:spPr/>
      <dgm:t>
        <a:bodyPr/>
        <a:lstStyle/>
        <a:p>
          <a:endParaRPr lang="da-DK"/>
        </a:p>
      </dgm:t>
    </dgm:pt>
    <dgm:pt modelId="{C2A485E1-43F9-49E6-A025-C2F59A074B47}" type="sibTrans" cxnId="{3516CB87-10D6-48F1-BB4D-CBA9A0E9928B}">
      <dgm:prSet/>
      <dgm:spPr/>
      <dgm:t>
        <a:bodyPr/>
        <a:lstStyle/>
        <a:p>
          <a:endParaRPr lang="da-DK"/>
        </a:p>
      </dgm:t>
    </dgm:pt>
    <dgm:pt modelId="{46B88A3E-9688-4F54-9D2F-6A257A5A6621}" type="pres">
      <dgm:prSet presAssocID="{7A99F64B-4E48-427F-95DD-5ED0387DE3BD}" presName="Name0" presStyleCnt="0">
        <dgm:presLayoutVars>
          <dgm:dir/>
          <dgm:resizeHandles val="exact"/>
        </dgm:presLayoutVars>
      </dgm:prSet>
      <dgm:spPr/>
    </dgm:pt>
    <dgm:pt modelId="{50F8B8CE-90BA-4834-8368-3DE4572A75A6}" type="pres">
      <dgm:prSet presAssocID="{DB69CA1A-A8AB-4804-82C5-BD852585F137}" presName="node" presStyleLbl="node1" presStyleIdx="0" presStyleCnt="2">
        <dgm:presLayoutVars>
          <dgm:bulletEnabled val="1"/>
        </dgm:presLayoutVars>
      </dgm:prSet>
      <dgm:spPr/>
    </dgm:pt>
    <dgm:pt modelId="{159C0557-E870-426C-B316-47E19EEF5D61}" type="pres">
      <dgm:prSet presAssocID="{2E48F7BD-580A-40BB-A4C1-FDBCD0229436}" presName="sibTrans" presStyleLbl="sibTrans2D1" presStyleIdx="0" presStyleCnt="1"/>
      <dgm:spPr/>
    </dgm:pt>
    <dgm:pt modelId="{6C7C4861-D991-43B4-A86E-B9F7F95012A2}" type="pres">
      <dgm:prSet presAssocID="{2E48F7BD-580A-40BB-A4C1-FDBCD0229436}" presName="connectorText" presStyleLbl="sibTrans2D1" presStyleIdx="0" presStyleCnt="1"/>
      <dgm:spPr/>
    </dgm:pt>
    <dgm:pt modelId="{C6B51FF5-75E3-476E-8196-1319A4D4BDC3}" type="pres">
      <dgm:prSet presAssocID="{888BE427-EC92-4104-A268-F6FC0CA73C59}" presName="node" presStyleLbl="node1" presStyleIdx="1" presStyleCnt="2">
        <dgm:presLayoutVars>
          <dgm:bulletEnabled val="1"/>
        </dgm:presLayoutVars>
      </dgm:prSet>
      <dgm:spPr/>
    </dgm:pt>
  </dgm:ptLst>
  <dgm:cxnLst>
    <dgm:cxn modelId="{5B686A48-479B-481D-BEA6-2C8F62D0EEE2}" type="presOf" srcId="{DB69CA1A-A8AB-4804-82C5-BD852585F137}" destId="{50F8B8CE-90BA-4834-8368-3DE4572A75A6}" srcOrd="0" destOrd="0" presId="urn:microsoft.com/office/officeart/2005/8/layout/process1"/>
    <dgm:cxn modelId="{3516CB87-10D6-48F1-BB4D-CBA9A0E9928B}" srcId="{7A99F64B-4E48-427F-95DD-5ED0387DE3BD}" destId="{888BE427-EC92-4104-A268-F6FC0CA73C59}" srcOrd="1" destOrd="0" parTransId="{1C9E54C8-5908-4918-9893-464F8EF2B394}" sibTransId="{C2A485E1-43F9-49E6-A025-C2F59A074B47}"/>
    <dgm:cxn modelId="{D91CCD87-2C4A-44BA-88BB-12B81C30AE38}" type="presOf" srcId="{2E48F7BD-580A-40BB-A4C1-FDBCD0229436}" destId="{6C7C4861-D991-43B4-A86E-B9F7F95012A2}" srcOrd="1" destOrd="0" presId="urn:microsoft.com/office/officeart/2005/8/layout/process1"/>
    <dgm:cxn modelId="{5B3558AE-FCF2-4CBD-B3E0-AA8D1E6BC03D}" type="presOf" srcId="{888BE427-EC92-4104-A268-F6FC0CA73C59}" destId="{C6B51FF5-75E3-476E-8196-1319A4D4BDC3}" srcOrd="0" destOrd="0" presId="urn:microsoft.com/office/officeart/2005/8/layout/process1"/>
    <dgm:cxn modelId="{B8B5F4B8-EA68-44C4-AED1-7C0626BB9F2E}" type="presOf" srcId="{2E48F7BD-580A-40BB-A4C1-FDBCD0229436}" destId="{159C0557-E870-426C-B316-47E19EEF5D61}" srcOrd="0" destOrd="0" presId="urn:microsoft.com/office/officeart/2005/8/layout/process1"/>
    <dgm:cxn modelId="{91DC85C0-9673-49C4-B220-FF99361DE7B9}" srcId="{7A99F64B-4E48-427F-95DD-5ED0387DE3BD}" destId="{DB69CA1A-A8AB-4804-82C5-BD852585F137}" srcOrd="0" destOrd="0" parTransId="{B6107390-7F84-4E78-9A4B-047FEDF58998}" sibTransId="{2E48F7BD-580A-40BB-A4C1-FDBCD0229436}"/>
    <dgm:cxn modelId="{D7BF1CEE-CE1D-4D11-9B01-21AEEC9DD2BF}" type="presOf" srcId="{7A99F64B-4E48-427F-95DD-5ED0387DE3BD}" destId="{46B88A3E-9688-4F54-9D2F-6A257A5A6621}" srcOrd="0" destOrd="0" presId="urn:microsoft.com/office/officeart/2005/8/layout/process1"/>
    <dgm:cxn modelId="{911031CD-7ADA-429C-A20C-E9A31C666084}" type="presParOf" srcId="{46B88A3E-9688-4F54-9D2F-6A257A5A6621}" destId="{50F8B8CE-90BA-4834-8368-3DE4572A75A6}" srcOrd="0" destOrd="0" presId="urn:microsoft.com/office/officeart/2005/8/layout/process1"/>
    <dgm:cxn modelId="{5BCD0DF7-7F9D-4D20-AE1F-C0B9542FA026}" type="presParOf" srcId="{46B88A3E-9688-4F54-9D2F-6A257A5A6621}" destId="{159C0557-E870-426C-B316-47E19EEF5D61}" srcOrd="1" destOrd="0" presId="urn:microsoft.com/office/officeart/2005/8/layout/process1"/>
    <dgm:cxn modelId="{08DA5DE7-5679-46E0-971A-01E0C1662437}" type="presParOf" srcId="{159C0557-E870-426C-B316-47E19EEF5D61}" destId="{6C7C4861-D991-43B4-A86E-B9F7F95012A2}" srcOrd="0" destOrd="0" presId="urn:microsoft.com/office/officeart/2005/8/layout/process1"/>
    <dgm:cxn modelId="{C8732FA4-7458-489C-8740-AE8C554DD6E6}" type="presParOf" srcId="{46B88A3E-9688-4F54-9D2F-6A257A5A6621}" destId="{C6B51FF5-75E3-476E-8196-1319A4D4BDC3}" srcOrd="2" destOrd="0" presId="urn:microsoft.com/office/officeart/2005/8/layout/process1"/>
  </dgm:cxnLst>
  <dgm:bg/>
  <dgm:whole>
    <a:ln>
      <a:noFill/>
    </a:ln>
  </dgm:whole>
  <dgm:extLst>
    <a:ext uri="http://schemas.microsoft.com/office/drawing/2008/diagram">
      <dsp:dataModelExt xmlns:dsp="http://schemas.microsoft.com/office/drawing/2008/diagram" relId="rId2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A99F64B-4E48-427F-95DD-5ED0387DE3BD}" type="doc">
      <dgm:prSet loTypeId="urn:microsoft.com/office/officeart/2005/8/layout/process1" loCatId="process" qsTypeId="urn:microsoft.com/office/officeart/2005/8/quickstyle/simple1" qsCatId="simple" csTypeId="urn:microsoft.com/office/officeart/2005/8/colors/accent1_2" csCatId="accent1" phldr="1"/>
      <dgm:spPr/>
    </dgm:pt>
    <dgm:pt modelId="{DB69CA1A-A8AB-4804-82C5-BD852585F137}">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Stl</a:t>
          </a:r>
          <a:r>
            <a:rPr lang="da-DK" dirty="0"/>
            <a:t> </a:t>
          </a:r>
          <a:r>
            <a:rPr lang="da-DK" dirty="0" err="1"/>
            <a:t>reader</a:t>
          </a:r>
          <a:endParaRPr lang="da-DK" dirty="0"/>
        </a:p>
      </dgm:t>
    </dgm:pt>
    <dgm:pt modelId="{B6107390-7F84-4E78-9A4B-047FEDF58998}" type="parTrans" cxnId="{91DC85C0-9673-49C4-B220-FF99361DE7B9}">
      <dgm:prSet/>
      <dgm:spPr/>
      <dgm:t>
        <a:bodyPr/>
        <a:lstStyle/>
        <a:p>
          <a:endParaRPr lang="da-DK"/>
        </a:p>
      </dgm:t>
    </dgm:pt>
    <dgm:pt modelId="{2E48F7BD-580A-40BB-A4C1-FDBCD0229436}" type="sibTrans" cxnId="{91DC85C0-9673-49C4-B220-FF99361DE7B9}">
      <dgm:prSet/>
      <dgm:spPr/>
      <dgm:t>
        <a:bodyPr/>
        <a:lstStyle/>
        <a:p>
          <a:endParaRPr lang="da-DK"/>
        </a:p>
      </dgm:t>
    </dgm:pt>
    <dgm:pt modelId="{888BE427-EC92-4104-A268-F6FC0CA73C59}">
      <dgm:prSet phldrT="[Tekst]">
        <dgm:style>
          <a:lnRef idx="2">
            <a:schemeClr val="dk1"/>
          </a:lnRef>
          <a:fillRef idx="1">
            <a:schemeClr val="lt1"/>
          </a:fillRef>
          <a:effectRef idx="0">
            <a:schemeClr val="dk1"/>
          </a:effectRef>
          <a:fontRef idx="minor">
            <a:schemeClr val="dk1"/>
          </a:fontRef>
        </dgm:style>
      </dgm:prSet>
      <dgm:spPr/>
      <dgm:t>
        <a:bodyPr/>
        <a:lstStyle/>
        <a:p>
          <a:r>
            <a:rPr lang="da-DK" dirty="0"/>
            <a:t>Cut with plane</a:t>
          </a:r>
        </a:p>
      </dgm:t>
    </dgm:pt>
    <dgm:pt modelId="{1C9E54C8-5908-4918-9893-464F8EF2B394}" type="parTrans" cxnId="{3516CB87-10D6-48F1-BB4D-CBA9A0E9928B}">
      <dgm:prSet/>
      <dgm:spPr/>
      <dgm:t>
        <a:bodyPr/>
        <a:lstStyle/>
        <a:p>
          <a:endParaRPr lang="da-DK"/>
        </a:p>
      </dgm:t>
    </dgm:pt>
    <dgm:pt modelId="{C2A485E1-43F9-49E6-A025-C2F59A074B47}" type="sibTrans" cxnId="{3516CB87-10D6-48F1-BB4D-CBA9A0E9928B}">
      <dgm:prSet/>
      <dgm:spPr/>
      <dgm:t>
        <a:bodyPr/>
        <a:lstStyle/>
        <a:p>
          <a:endParaRPr lang="da-DK"/>
        </a:p>
      </dgm:t>
    </dgm:pt>
    <dgm:pt modelId="{A35A0F22-F1A5-4EB5-AD08-EAA7F157D562}">
      <dgm:prSet phldrT="[Tekst]">
        <dgm:style>
          <a:lnRef idx="2">
            <a:schemeClr val="dk1"/>
          </a:lnRef>
          <a:fillRef idx="1">
            <a:schemeClr val="lt1"/>
          </a:fillRef>
          <a:effectRef idx="0">
            <a:schemeClr val="dk1"/>
          </a:effectRef>
          <a:fontRef idx="minor">
            <a:schemeClr val="dk1"/>
          </a:fontRef>
        </dgm:style>
      </dgm:prSet>
      <dgm:spPr/>
      <dgm:t>
        <a:bodyPr/>
        <a:lstStyle/>
        <a:p>
          <a:r>
            <a:rPr lang="da-DK" dirty="0"/>
            <a:t>Mapper</a:t>
          </a:r>
        </a:p>
      </dgm:t>
    </dgm:pt>
    <dgm:pt modelId="{8D137C85-D035-48A7-9E7E-712648500A70}" type="parTrans" cxnId="{AF52CB07-B3E0-4EDE-9925-AD58A7DD7853}">
      <dgm:prSet/>
      <dgm:spPr/>
      <dgm:t>
        <a:bodyPr/>
        <a:lstStyle/>
        <a:p>
          <a:endParaRPr lang="da-DK"/>
        </a:p>
      </dgm:t>
    </dgm:pt>
    <dgm:pt modelId="{30BF6DC1-01A5-4279-88F8-F0C0D4BA081C}" type="sibTrans" cxnId="{AF52CB07-B3E0-4EDE-9925-AD58A7DD7853}">
      <dgm:prSet/>
      <dgm:spPr/>
      <dgm:t>
        <a:bodyPr/>
        <a:lstStyle/>
        <a:p>
          <a:endParaRPr lang="da-DK"/>
        </a:p>
      </dgm:t>
    </dgm:pt>
    <dgm:pt modelId="{BA2CEF43-A623-433C-A415-018AD50C81FE}">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Actor</a:t>
          </a:r>
          <a:endParaRPr lang="da-DK" dirty="0"/>
        </a:p>
      </dgm:t>
    </dgm:pt>
    <dgm:pt modelId="{D130E1C1-8176-4209-821B-2FD6FA0BBA50}" type="parTrans" cxnId="{72733EF3-1CE5-47D2-9840-853014350A03}">
      <dgm:prSet/>
      <dgm:spPr/>
      <dgm:t>
        <a:bodyPr/>
        <a:lstStyle/>
        <a:p>
          <a:endParaRPr lang="da-DK"/>
        </a:p>
      </dgm:t>
    </dgm:pt>
    <dgm:pt modelId="{F21D439D-6204-439A-ADB1-849D7881C460}" type="sibTrans" cxnId="{72733EF3-1CE5-47D2-9840-853014350A03}">
      <dgm:prSet/>
      <dgm:spPr/>
      <dgm:t>
        <a:bodyPr/>
        <a:lstStyle/>
        <a:p>
          <a:endParaRPr lang="da-DK"/>
        </a:p>
      </dgm:t>
    </dgm:pt>
    <dgm:pt modelId="{46B88A3E-9688-4F54-9D2F-6A257A5A6621}" type="pres">
      <dgm:prSet presAssocID="{7A99F64B-4E48-427F-95DD-5ED0387DE3BD}" presName="Name0" presStyleCnt="0">
        <dgm:presLayoutVars>
          <dgm:dir/>
          <dgm:resizeHandles val="exact"/>
        </dgm:presLayoutVars>
      </dgm:prSet>
      <dgm:spPr/>
    </dgm:pt>
    <dgm:pt modelId="{50F8B8CE-90BA-4834-8368-3DE4572A75A6}" type="pres">
      <dgm:prSet presAssocID="{DB69CA1A-A8AB-4804-82C5-BD852585F137}" presName="node" presStyleLbl="node1" presStyleIdx="0" presStyleCnt="4">
        <dgm:presLayoutVars>
          <dgm:bulletEnabled val="1"/>
        </dgm:presLayoutVars>
      </dgm:prSet>
      <dgm:spPr/>
    </dgm:pt>
    <dgm:pt modelId="{159C0557-E870-426C-B316-47E19EEF5D61}" type="pres">
      <dgm:prSet presAssocID="{2E48F7BD-580A-40BB-A4C1-FDBCD0229436}" presName="sibTrans" presStyleLbl="sibTrans2D1" presStyleIdx="0" presStyleCnt="3"/>
      <dgm:spPr/>
    </dgm:pt>
    <dgm:pt modelId="{6C7C4861-D991-43B4-A86E-B9F7F95012A2}" type="pres">
      <dgm:prSet presAssocID="{2E48F7BD-580A-40BB-A4C1-FDBCD0229436}" presName="connectorText" presStyleLbl="sibTrans2D1" presStyleIdx="0" presStyleCnt="3"/>
      <dgm:spPr/>
    </dgm:pt>
    <dgm:pt modelId="{C6B51FF5-75E3-476E-8196-1319A4D4BDC3}" type="pres">
      <dgm:prSet presAssocID="{888BE427-EC92-4104-A268-F6FC0CA73C59}" presName="node" presStyleLbl="node1" presStyleIdx="1" presStyleCnt="4">
        <dgm:presLayoutVars>
          <dgm:bulletEnabled val="1"/>
        </dgm:presLayoutVars>
      </dgm:prSet>
      <dgm:spPr/>
    </dgm:pt>
    <dgm:pt modelId="{F5516043-F23F-4EF7-807C-D3C37A498D00}" type="pres">
      <dgm:prSet presAssocID="{C2A485E1-43F9-49E6-A025-C2F59A074B47}" presName="sibTrans" presStyleLbl="sibTrans2D1" presStyleIdx="1" presStyleCnt="3"/>
      <dgm:spPr/>
    </dgm:pt>
    <dgm:pt modelId="{CF136360-C558-46AD-BF40-2597F215D974}" type="pres">
      <dgm:prSet presAssocID="{C2A485E1-43F9-49E6-A025-C2F59A074B47}" presName="connectorText" presStyleLbl="sibTrans2D1" presStyleIdx="1" presStyleCnt="3"/>
      <dgm:spPr/>
    </dgm:pt>
    <dgm:pt modelId="{19DDE047-9F7D-455F-BE5E-5078E566058B}" type="pres">
      <dgm:prSet presAssocID="{A35A0F22-F1A5-4EB5-AD08-EAA7F157D562}" presName="node" presStyleLbl="node1" presStyleIdx="2" presStyleCnt="4">
        <dgm:presLayoutVars>
          <dgm:bulletEnabled val="1"/>
        </dgm:presLayoutVars>
      </dgm:prSet>
      <dgm:spPr/>
    </dgm:pt>
    <dgm:pt modelId="{F182FB6A-B479-489D-9681-E36389FE714A}" type="pres">
      <dgm:prSet presAssocID="{30BF6DC1-01A5-4279-88F8-F0C0D4BA081C}" presName="sibTrans" presStyleLbl="sibTrans2D1" presStyleIdx="2" presStyleCnt="3"/>
      <dgm:spPr/>
    </dgm:pt>
    <dgm:pt modelId="{C52443D1-9884-4582-B2C3-CD1078B25751}" type="pres">
      <dgm:prSet presAssocID="{30BF6DC1-01A5-4279-88F8-F0C0D4BA081C}" presName="connectorText" presStyleLbl="sibTrans2D1" presStyleIdx="2" presStyleCnt="3"/>
      <dgm:spPr/>
    </dgm:pt>
    <dgm:pt modelId="{10A3F5D1-1EA7-4C2F-A1E5-C4DBEE35AAFF}" type="pres">
      <dgm:prSet presAssocID="{BA2CEF43-A623-433C-A415-018AD50C81FE}" presName="node" presStyleLbl="node1" presStyleIdx="3" presStyleCnt="4">
        <dgm:presLayoutVars>
          <dgm:bulletEnabled val="1"/>
        </dgm:presLayoutVars>
      </dgm:prSet>
      <dgm:spPr/>
    </dgm:pt>
  </dgm:ptLst>
  <dgm:cxnLst>
    <dgm:cxn modelId="{AF52CB07-B3E0-4EDE-9925-AD58A7DD7853}" srcId="{7A99F64B-4E48-427F-95DD-5ED0387DE3BD}" destId="{A35A0F22-F1A5-4EB5-AD08-EAA7F157D562}" srcOrd="2" destOrd="0" parTransId="{8D137C85-D035-48A7-9E7E-712648500A70}" sibTransId="{30BF6DC1-01A5-4279-88F8-F0C0D4BA081C}"/>
    <dgm:cxn modelId="{50BBD925-D9EA-4818-BF91-D365E74444C1}" type="presOf" srcId="{A35A0F22-F1A5-4EB5-AD08-EAA7F157D562}" destId="{19DDE047-9F7D-455F-BE5E-5078E566058B}" srcOrd="0" destOrd="0" presId="urn:microsoft.com/office/officeart/2005/8/layout/process1"/>
    <dgm:cxn modelId="{B289362C-9042-40C1-B0DD-AB8F39BC593D}" type="presOf" srcId="{BA2CEF43-A623-433C-A415-018AD50C81FE}" destId="{10A3F5D1-1EA7-4C2F-A1E5-C4DBEE35AAFF}" srcOrd="0" destOrd="0" presId="urn:microsoft.com/office/officeart/2005/8/layout/process1"/>
    <dgm:cxn modelId="{5B686A48-479B-481D-BEA6-2C8F62D0EEE2}" type="presOf" srcId="{DB69CA1A-A8AB-4804-82C5-BD852585F137}" destId="{50F8B8CE-90BA-4834-8368-3DE4572A75A6}" srcOrd="0" destOrd="0" presId="urn:microsoft.com/office/officeart/2005/8/layout/process1"/>
    <dgm:cxn modelId="{0F96086E-AEAF-4ABB-8E66-AE4EF0CCBFAD}" type="presOf" srcId="{30BF6DC1-01A5-4279-88F8-F0C0D4BA081C}" destId="{F182FB6A-B479-489D-9681-E36389FE714A}" srcOrd="0" destOrd="0" presId="urn:microsoft.com/office/officeart/2005/8/layout/process1"/>
    <dgm:cxn modelId="{3EC11A7E-E069-4868-A6D6-BDAB3D6906A3}" type="presOf" srcId="{C2A485E1-43F9-49E6-A025-C2F59A074B47}" destId="{F5516043-F23F-4EF7-807C-D3C37A498D00}" srcOrd="0" destOrd="0" presId="urn:microsoft.com/office/officeart/2005/8/layout/process1"/>
    <dgm:cxn modelId="{D480A483-0364-4398-B7BA-900F8FBF905D}" type="presOf" srcId="{30BF6DC1-01A5-4279-88F8-F0C0D4BA081C}" destId="{C52443D1-9884-4582-B2C3-CD1078B25751}" srcOrd="1" destOrd="0" presId="urn:microsoft.com/office/officeart/2005/8/layout/process1"/>
    <dgm:cxn modelId="{3516CB87-10D6-48F1-BB4D-CBA9A0E9928B}" srcId="{7A99F64B-4E48-427F-95DD-5ED0387DE3BD}" destId="{888BE427-EC92-4104-A268-F6FC0CA73C59}" srcOrd="1" destOrd="0" parTransId="{1C9E54C8-5908-4918-9893-464F8EF2B394}" sibTransId="{C2A485E1-43F9-49E6-A025-C2F59A074B47}"/>
    <dgm:cxn modelId="{D91CCD87-2C4A-44BA-88BB-12B81C30AE38}" type="presOf" srcId="{2E48F7BD-580A-40BB-A4C1-FDBCD0229436}" destId="{6C7C4861-D991-43B4-A86E-B9F7F95012A2}" srcOrd="1" destOrd="0" presId="urn:microsoft.com/office/officeart/2005/8/layout/process1"/>
    <dgm:cxn modelId="{5B3558AE-FCF2-4CBD-B3E0-AA8D1E6BC03D}" type="presOf" srcId="{888BE427-EC92-4104-A268-F6FC0CA73C59}" destId="{C6B51FF5-75E3-476E-8196-1319A4D4BDC3}" srcOrd="0" destOrd="0" presId="urn:microsoft.com/office/officeart/2005/8/layout/process1"/>
    <dgm:cxn modelId="{B8B5F4B8-EA68-44C4-AED1-7C0626BB9F2E}" type="presOf" srcId="{2E48F7BD-580A-40BB-A4C1-FDBCD0229436}" destId="{159C0557-E870-426C-B316-47E19EEF5D61}" srcOrd="0" destOrd="0" presId="urn:microsoft.com/office/officeart/2005/8/layout/process1"/>
    <dgm:cxn modelId="{91DC85C0-9673-49C4-B220-FF99361DE7B9}" srcId="{7A99F64B-4E48-427F-95DD-5ED0387DE3BD}" destId="{DB69CA1A-A8AB-4804-82C5-BD852585F137}" srcOrd="0" destOrd="0" parTransId="{B6107390-7F84-4E78-9A4B-047FEDF58998}" sibTransId="{2E48F7BD-580A-40BB-A4C1-FDBCD0229436}"/>
    <dgm:cxn modelId="{295D9FDC-4FA0-4512-8FE7-ABA37709F07D}" type="presOf" srcId="{C2A485E1-43F9-49E6-A025-C2F59A074B47}" destId="{CF136360-C558-46AD-BF40-2597F215D974}" srcOrd="1" destOrd="0" presId="urn:microsoft.com/office/officeart/2005/8/layout/process1"/>
    <dgm:cxn modelId="{D7BF1CEE-CE1D-4D11-9B01-21AEEC9DD2BF}" type="presOf" srcId="{7A99F64B-4E48-427F-95DD-5ED0387DE3BD}" destId="{46B88A3E-9688-4F54-9D2F-6A257A5A6621}" srcOrd="0" destOrd="0" presId="urn:microsoft.com/office/officeart/2005/8/layout/process1"/>
    <dgm:cxn modelId="{72733EF3-1CE5-47D2-9840-853014350A03}" srcId="{7A99F64B-4E48-427F-95DD-5ED0387DE3BD}" destId="{BA2CEF43-A623-433C-A415-018AD50C81FE}" srcOrd="3" destOrd="0" parTransId="{D130E1C1-8176-4209-821B-2FD6FA0BBA50}" sibTransId="{F21D439D-6204-439A-ADB1-849D7881C460}"/>
    <dgm:cxn modelId="{911031CD-7ADA-429C-A20C-E9A31C666084}" type="presParOf" srcId="{46B88A3E-9688-4F54-9D2F-6A257A5A6621}" destId="{50F8B8CE-90BA-4834-8368-3DE4572A75A6}" srcOrd="0" destOrd="0" presId="urn:microsoft.com/office/officeart/2005/8/layout/process1"/>
    <dgm:cxn modelId="{5BCD0DF7-7F9D-4D20-AE1F-C0B9542FA026}" type="presParOf" srcId="{46B88A3E-9688-4F54-9D2F-6A257A5A6621}" destId="{159C0557-E870-426C-B316-47E19EEF5D61}" srcOrd="1" destOrd="0" presId="urn:microsoft.com/office/officeart/2005/8/layout/process1"/>
    <dgm:cxn modelId="{08DA5DE7-5679-46E0-971A-01E0C1662437}" type="presParOf" srcId="{159C0557-E870-426C-B316-47E19EEF5D61}" destId="{6C7C4861-D991-43B4-A86E-B9F7F95012A2}" srcOrd="0" destOrd="0" presId="urn:microsoft.com/office/officeart/2005/8/layout/process1"/>
    <dgm:cxn modelId="{C8732FA4-7458-489C-8740-AE8C554DD6E6}" type="presParOf" srcId="{46B88A3E-9688-4F54-9D2F-6A257A5A6621}" destId="{C6B51FF5-75E3-476E-8196-1319A4D4BDC3}" srcOrd="2" destOrd="0" presId="urn:microsoft.com/office/officeart/2005/8/layout/process1"/>
    <dgm:cxn modelId="{EC216DEE-03E7-438B-B7C0-2ACAE149EC97}" type="presParOf" srcId="{46B88A3E-9688-4F54-9D2F-6A257A5A6621}" destId="{F5516043-F23F-4EF7-807C-D3C37A498D00}" srcOrd="3" destOrd="0" presId="urn:microsoft.com/office/officeart/2005/8/layout/process1"/>
    <dgm:cxn modelId="{E561E2F0-5E84-4D46-890E-B95C0C67CC33}" type="presParOf" srcId="{F5516043-F23F-4EF7-807C-D3C37A498D00}" destId="{CF136360-C558-46AD-BF40-2597F215D974}" srcOrd="0" destOrd="0" presId="urn:microsoft.com/office/officeart/2005/8/layout/process1"/>
    <dgm:cxn modelId="{74F11EDA-CAA8-4C3F-9275-A52B40A9A6D4}" type="presParOf" srcId="{46B88A3E-9688-4F54-9D2F-6A257A5A6621}" destId="{19DDE047-9F7D-455F-BE5E-5078E566058B}" srcOrd="4" destOrd="0" presId="urn:microsoft.com/office/officeart/2005/8/layout/process1"/>
    <dgm:cxn modelId="{1FB597D6-00B1-455E-9C45-D4B582E0BDE0}" type="presParOf" srcId="{46B88A3E-9688-4F54-9D2F-6A257A5A6621}" destId="{F182FB6A-B479-489D-9681-E36389FE714A}" srcOrd="5" destOrd="0" presId="urn:microsoft.com/office/officeart/2005/8/layout/process1"/>
    <dgm:cxn modelId="{E7AFF8FE-8CE5-4199-956D-EF84310C08DA}" type="presParOf" srcId="{F182FB6A-B479-489D-9681-E36389FE714A}" destId="{C52443D1-9884-4582-B2C3-CD1078B25751}" srcOrd="0" destOrd="0" presId="urn:microsoft.com/office/officeart/2005/8/layout/process1"/>
    <dgm:cxn modelId="{7A73E17F-C40A-455C-9CD7-0D56C277E97C}" type="presParOf" srcId="{46B88A3E-9688-4F54-9D2F-6A257A5A6621}" destId="{10A3F5D1-1EA7-4C2F-A1E5-C4DBEE35AAFF}" srcOrd="6" destOrd="0" presId="urn:microsoft.com/office/officeart/2005/8/layout/process1"/>
  </dgm:cxnLst>
  <dgm:bg/>
  <dgm:whole>
    <a:ln>
      <a:noFill/>
    </a:ln>
  </dgm:whole>
  <dgm:extLst>
    <a:ext uri="http://schemas.microsoft.com/office/drawing/2008/diagram">
      <dsp:dataModelExt xmlns:dsp="http://schemas.microsoft.com/office/drawing/2008/diagram" relId="rId3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A99F64B-4E48-427F-95DD-5ED0387DE3BD}" type="doc">
      <dgm:prSet loTypeId="urn:microsoft.com/office/officeart/2005/8/layout/process1" loCatId="process" qsTypeId="urn:microsoft.com/office/officeart/2005/8/quickstyle/simple1" qsCatId="simple" csTypeId="urn:microsoft.com/office/officeart/2005/8/colors/accent1_2" csCatId="accent1" phldr="1"/>
      <dgm:spPr/>
    </dgm:pt>
    <dgm:pt modelId="{DB69CA1A-A8AB-4804-82C5-BD852585F137}">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Stl</a:t>
          </a:r>
          <a:r>
            <a:rPr lang="da-DK" dirty="0"/>
            <a:t> </a:t>
          </a:r>
          <a:r>
            <a:rPr lang="da-DK" dirty="0" err="1"/>
            <a:t>reader</a:t>
          </a:r>
          <a:endParaRPr lang="da-DK" dirty="0"/>
        </a:p>
      </dgm:t>
    </dgm:pt>
    <dgm:pt modelId="{B6107390-7F84-4E78-9A4B-047FEDF58998}" type="parTrans" cxnId="{91DC85C0-9673-49C4-B220-FF99361DE7B9}">
      <dgm:prSet/>
      <dgm:spPr/>
      <dgm:t>
        <a:bodyPr/>
        <a:lstStyle/>
        <a:p>
          <a:endParaRPr lang="da-DK"/>
        </a:p>
      </dgm:t>
    </dgm:pt>
    <dgm:pt modelId="{2E48F7BD-580A-40BB-A4C1-FDBCD0229436}" type="sibTrans" cxnId="{91DC85C0-9673-49C4-B220-FF99361DE7B9}">
      <dgm:prSet/>
      <dgm:spPr/>
      <dgm:t>
        <a:bodyPr/>
        <a:lstStyle/>
        <a:p>
          <a:endParaRPr lang="da-DK"/>
        </a:p>
      </dgm:t>
    </dgm:pt>
    <dgm:pt modelId="{888BE427-EC92-4104-A268-F6FC0CA73C59}">
      <dgm:prSet phldrT="[Tekst]">
        <dgm:style>
          <a:lnRef idx="2">
            <a:schemeClr val="dk1"/>
          </a:lnRef>
          <a:fillRef idx="1">
            <a:schemeClr val="lt1"/>
          </a:fillRef>
          <a:effectRef idx="0">
            <a:schemeClr val="dk1"/>
          </a:effectRef>
          <a:fontRef idx="minor">
            <a:schemeClr val="dk1"/>
          </a:fontRef>
        </dgm:style>
      </dgm:prSet>
      <dgm:spPr/>
      <dgm:t>
        <a:bodyPr/>
        <a:lstStyle/>
        <a:p>
          <a:r>
            <a:rPr lang="da-DK" dirty="0"/>
            <a:t>Cut with plane</a:t>
          </a:r>
        </a:p>
      </dgm:t>
    </dgm:pt>
    <dgm:pt modelId="{1C9E54C8-5908-4918-9893-464F8EF2B394}" type="parTrans" cxnId="{3516CB87-10D6-48F1-BB4D-CBA9A0E9928B}">
      <dgm:prSet/>
      <dgm:spPr/>
      <dgm:t>
        <a:bodyPr/>
        <a:lstStyle/>
        <a:p>
          <a:endParaRPr lang="da-DK"/>
        </a:p>
      </dgm:t>
    </dgm:pt>
    <dgm:pt modelId="{C2A485E1-43F9-49E6-A025-C2F59A074B47}" type="sibTrans" cxnId="{3516CB87-10D6-48F1-BB4D-CBA9A0E9928B}">
      <dgm:prSet/>
      <dgm:spPr/>
      <dgm:t>
        <a:bodyPr/>
        <a:lstStyle/>
        <a:p>
          <a:endParaRPr lang="da-DK"/>
        </a:p>
      </dgm:t>
    </dgm:pt>
    <dgm:pt modelId="{A35A0F22-F1A5-4EB5-AD08-EAA7F157D562}">
      <dgm:prSet phldrT="[Tekst]">
        <dgm:style>
          <a:lnRef idx="2">
            <a:schemeClr val="dk1"/>
          </a:lnRef>
          <a:fillRef idx="1">
            <a:schemeClr val="lt1"/>
          </a:fillRef>
          <a:effectRef idx="0">
            <a:schemeClr val="dk1"/>
          </a:effectRef>
          <a:fontRef idx="minor">
            <a:schemeClr val="dk1"/>
          </a:fontRef>
        </dgm:style>
      </dgm:prSet>
      <dgm:spPr/>
      <dgm:t>
        <a:bodyPr/>
        <a:lstStyle/>
        <a:p>
          <a:r>
            <a:rPr lang="da-DK" dirty="0"/>
            <a:t>Mapper</a:t>
          </a:r>
        </a:p>
      </dgm:t>
    </dgm:pt>
    <dgm:pt modelId="{8D137C85-D035-48A7-9E7E-712648500A70}" type="parTrans" cxnId="{AF52CB07-B3E0-4EDE-9925-AD58A7DD7853}">
      <dgm:prSet/>
      <dgm:spPr/>
      <dgm:t>
        <a:bodyPr/>
        <a:lstStyle/>
        <a:p>
          <a:endParaRPr lang="da-DK"/>
        </a:p>
      </dgm:t>
    </dgm:pt>
    <dgm:pt modelId="{30BF6DC1-01A5-4279-88F8-F0C0D4BA081C}" type="sibTrans" cxnId="{AF52CB07-B3E0-4EDE-9925-AD58A7DD7853}">
      <dgm:prSet/>
      <dgm:spPr/>
      <dgm:t>
        <a:bodyPr/>
        <a:lstStyle/>
        <a:p>
          <a:endParaRPr lang="da-DK"/>
        </a:p>
      </dgm:t>
    </dgm:pt>
    <dgm:pt modelId="{BA2CEF43-A623-433C-A415-018AD50C81FE}">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Actor</a:t>
          </a:r>
          <a:endParaRPr lang="da-DK" dirty="0"/>
        </a:p>
      </dgm:t>
    </dgm:pt>
    <dgm:pt modelId="{D130E1C1-8176-4209-821B-2FD6FA0BBA50}" type="parTrans" cxnId="{72733EF3-1CE5-47D2-9840-853014350A03}">
      <dgm:prSet/>
      <dgm:spPr/>
      <dgm:t>
        <a:bodyPr/>
        <a:lstStyle/>
        <a:p>
          <a:endParaRPr lang="da-DK"/>
        </a:p>
      </dgm:t>
    </dgm:pt>
    <dgm:pt modelId="{F21D439D-6204-439A-ADB1-849D7881C460}" type="sibTrans" cxnId="{72733EF3-1CE5-47D2-9840-853014350A03}">
      <dgm:prSet/>
      <dgm:spPr/>
      <dgm:t>
        <a:bodyPr/>
        <a:lstStyle/>
        <a:p>
          <a:endParaRPr lang="da-DK"/>
        </a:p>
      </dgm:t>
    </dgm:pt>
    <dgm:pt modelId="{46B88A3E-9688-4F54-9D2F-6A257A5A6621}" type="pres">
      <dgm:prSet presAssocID="{7A99F64B-4E48-427F-95DD-5ED0387DE3BD}" presName="Name0" presStyleCnt="0">
        <dgm:presLayoutVars>
          <dgm:dir/>
          <dgm:resizeHandles val="exact"/>
        </dgm:presLayoutVars>
      </dgm:prSet>
      <dgm:spPr/>
    </dgm:pt>
    <dgm:pt modelId="{50F8B8CE-90BA-4834-8368-3DE4572A75A6}" type="pres">
      <dgm:prSet presAssocID="{DB69CA1A-A8AB-4804-82C5-BD852585F137}" presName="node" presStyleLbl="node1" presStyleIdx="0" presStyleCnt="4">
        <dgm:presLayoutVars>
          <dgm:bulletEnabled val="1"/>
        </dgm:presLayoutVars>
      </dgm:prSet>
      <dgm:spPr/>
    </dgm:pt>
    <dgm:pt modelId="{159C0557-E870-426C-B316-47E19EEF5D61}" type="pres">
      <dgm:prSet presAssocID="{2E48F7BD-580A-40BB-A4C1-FDBCD0229436}" presName="sibTrans" presStyleLbl="sibTrans2D1" presStyleIdx="0" presStyleCnt="3"/>
      <dgm:spPr/>
    </dgm:pt>
    <dgm:pt modelId="{6C7C4861-D991-43B4-A86E-B9F7F95012A2}" type="pres">
      <dgm:prSet presAssocID="{2E48F7BD-580A-40BB-A4C1-FDBCD0229436}" presName="connectorText" presStyleLbl="sibTrans2D1" presStyleIdx="0" presStyleCnt="3"/>
      <dgm:spPr/>
    </dgm:pt>
    <dgm:pt modelId="{C6B51FF5-75E3-476E-8196-1319A4D4BDC3}" type="pres">
      <dgm:prSet presAssocID="{888BE427-EC92-4104-A268-F6FC0CA73C59}" presName="node" presStyleLbl="node1" presStyleIdx="1" presStyleCnt="4">
        <dgm:presLayoutVars>
          <dgm:bulletEnabled val="1"/>
        </dgm:presLayoutVars>
      </dgm:prSet>
      <dgm:spPr/>
    </dgm:pt>
    <dgm:pt modelId="{F5516043-F23F-4EF7-807C-D3C37A498D00}" type="pres">
      <dgm:prSet presAssocID="{C2A485E1-43F9-49E6-A025-C2F59A074B47}" presName="sibTrans" presStyleLbl="sibTrans2D1" presStyleIdx="1" presStyleCnt="3"/>
      <dgm:spPr/>
    </dgm:pt>
    <dgm:pt modelId="{CF136360-C558-46AD-BF40-2597F215D974}" type="pres">
      <dgm:prSet presAssocID="{C2A485E1-43F9-49E6-A025-C2F59A074B47}" presName="connectorText" presStyleLbl="sibTrans2D1" presStyleIdx="1" presStyleCnt="3"/>
      <dgm:spPr/>
    </dgm:pt>
    <dgm:pt modelId="{19DDE047-9F7D-455F-BE5E-5078E566058B}" type="pres">
      <dgm:prSet presAssocID="{A35A0F22-F1A5-4EB5-AD08-EAA7F157D562}" presName="node" presStyleLbl="node1" presStyleIdx="2" presStyleCnt="4">
        <dgm:presLayoutVars>
          <dgm:bulletEnabled val="1"/>
        </dgm:presLayoutVars>
      </dgm:prSet>
      <dgm:spPr/>
    </dgm:pt>
    <dgm:pt modelId="{F182FB6A-B479-489D-9681-E36389FE714A}" type="pres">
      <dgm:prSet presAssocID="{30BF6DC1-01A5-4279-88F8-F0C0D4BA081C}" presName="sibTrans" presStyleLbl="sibTrans2D1" presStyleIdx="2" presStyleCnt="3"/>
      <dgm:spPr/>
    </dgm:pt>
    <dgm:pt modelId="{C52443D1-9884-4582-B2C3-CD1078B25751}" type="pres">
      <dgm:prSet presAssocID="{30BF6DC1-01A5-4279-88F8-F0C0D4BA081C}" presName="connectorText" presStyleLbl="sibTrans2D1" presStyleIdx="2" presStyleCnt="3"/>
      <dgm:spPr/>
    </dgm:pt>
    <dgm:pt modelId="{10A3F5D1-1EA7-4C2F-A1E5-C4DBEE35AAFF}" type="pres">
      <dgm:prSet presAssocID="{BA2CEF43-A623-433C-A415-018AD50C81FE}" presName="node" presStyleLbl="node1" presStyleIdx="3" presStyleCnt="4">
        <dgm:presLayoutVars>
          <dgm:bulletEnabled val="1"/>
        </dgm:presLayoutVars>
      </dgm:prSet>
      <dgm:spPr/>
    </dgm:pt>
  </dgm:ptLst>
  <dgm:cxnLst>
    <dgm:cxn modelId="{AF52CB07-B3E0-4EDE-9925-AD58A7DD7853}" srcId="{7A99F64B-4E48-427F-95DD-5ED0387DE3BD}" destId="{A35A0F22-F1A5-4EB5-AD08-EAA7F157D562}" srcOrd="2" destOrd="0" parTransId="{8D137C85-D035-48A7-9E7E-712648500A70}" sibTransId="{30BF6DC1-01A5-4279-88F8-F0C0D4BA081C}"/>
    <dgm:cxn modelId="{50BBD925-D9EA-4818-BF91-D365E74444C1}" type="presOf" srcId="{A35A0F22-F1A5-4EB5-AD08-EAA7F157D562}" destId="{19DDE047-9F7D-455F-BE5E-5078E566058B}" srcOrd="0" destOrd="0" presId="urn:microsoft.com/office/officeart/2005/8/layout/process1"/>
    <dgm:cxn modelId="{B289362C-9042-40C1-B0DD-AB8F39BC593D}" type="presOf" srcId="{BA2CEF43-A623-433C-A415-018AD50C81FE}" destId="{10A3F5D1-1EA7-4C2F-A1E5-C4DBEE35AAFF}" srcOrd="0" destOrd="0" presId="urn:microsoft.com/office/officeart/2005/8/layout/process1"/>
    <dgm:cxn modelId="{5B686A48-479B-481D-BEA6-2C8F62D0EEE2}" type="presOf" srcId="{DB69CA1A-A8AB-4804-82C5-BD852585F137}" destId="{50F8B8CE-90BA-4834-8368-3DE4572A75A6}" srcOrd="0" destOrd="0" presId="urn:microsoft.com/office/officeart/2005/8/layout/process1"/>
    <dgm:cxn modelId="{0F96086E-AEAF-4ABB-8E66-AE4EF0CCBFAD}" type="presOf" srcId="{30BF6DC1-01A5-4279-88F8-F0C0D4BA081C}" destId="{F182FB6A-B479-489D-9681-E36389FE714A}" srcOrd="0" destOrd="0" presId="urn:microsoft.com/office/officeart/2005/8/layout/process1"/>
    <dgm:cxn modelId="{3EC11A7E-E069-4868-A6D6-BDAB3D6906A3}" type="presOf" srcId="{C2A485E1-43F9-49E6-A025-C2F59A074B47}" destId="{F5516043-F23F-4EF7-807C-D3C37A498D00}" srcOrd="0" destOrd="0" presId="urn:microsoft.com/office/officeart/2005/8/layout/process1"/>
    <dgm:cxn modelId="{D480A483-0364-4398-B7BA-900F8FBF905D}" type="presOf" srcId="{30BF6DC1-01A5-4279-88F8-F0C0D4BA081C}" destId="{C52443D1-9884-4582-B2C3-CD1078B25751}" srcOrd="1" destOrd="0" presId="urn:microsoft.com/office/officeart/2005/8/layout/process1"/>
    <dgm:cxn modelId="{3516CB87-10D6-48F1-BB4D-CBA9A0E9928B}" srcId="{7A99F64B-4E48-427F-95DD-5ED0387DE3BD}" destId="{888BE427-EC92-4104-A268-F6FC0CA73C59}" srcOrd="1" destOrd="0" parTransId="{1C9E54C8-5908-4918-9893-464F8EF2B394}" sibTransId="{C2A485E1-43F9-49E6-A025-C2F59A074B47}"/>
    <dgm:cxn modelId="{D91CCD87-2C4A-44BA-88BB-12B81C30AE38}" type="presOf" srcId="{2E48F7BD-580A-40BB-A4C1-FDBCD0229436}" destId="{6C7C4861-D991-43B4-A86E-B9F7F95012A2}" srcOrd="1" destOrd="0" presId="urn:microsoft.com/office/officeart/2005/8/layout/process1"/>
    <dgm:cxn modelId="{5B3558AE-FCF2-4CBD-B3E0-AA8D1E6BC03D}" type="presOf" srcId="{888BE427-EC92-4104-A268-F6FC0CA73C59}" destId="{C6B51FF5-75E3-476E-8196-1319A4D4BDC3}" srcOrd="0" destOrd="0" presId="urn:microsoft.com/office/officeart/2005/8/layout/process1"/>
    <dgm:cxn modelId="{B8B5F4B8-EA68-44C4-AED1-7C0626BB9F2E}" type="presOf" srcId="{2E48F7BD-580A-40BB-A4C1-FDBCD0229436}" destId="{159C0557-E870-426C-B316-47E19EEF5D61}" srcOrd="0" destOrd="0" presId="urn:microsoft.com/office/officeart/2005/8/layout/process1"/>
    <dgm:cxn modelId="{91DC85C0-9673-49C4-B220-FF99361DE7B9}" srcId="{7A99F64B-4E48-427F-95DD-5ED0387DE3BD}" destId="{DB69CA1A-A8AB-4804-82C5-BD852585F137}" srcOrd="0" destOrd="0" parTransId="{B6107390-7F84-4E78-9A4B-047FEDF58998}" sibTransId="{2E48F7BD-580A-40BB-A4C1-FDBCD0229436}"/>
    <dgm:cxn modelId="{295D9FDC-4FA0-4512-8FE7-ABA37709F07D}" type="presOf" srcId="{C2A485E1-43F9-49E6-A025-C2F59A074B47}" destId="{CF136360-C558-46AD-BF40-2597F215D974}" srcOrd="1" destOrd="0" presId="urn:microsoft.com/office/officeart/2005/8/layout/process1"/>
    <dgm:cxn modelId="{D7BF1CEE-CE1D-4D11-9B01-21AEEC9DD2BF}" type="presOf" srcId="{7A99F64B-4E48-427F-95DD-5ED0387DE3BD}" destId="{46B88A3E-9688-4F54-9D2F-6A257A5A6621}" srcOrd="0" destOrd="0" presId="urn:microsoft.com/office/officeart/2005/8/layout/process1"/>
    <dgm:cxn modelId="{72733EF3-1CE5-47D2-9840-853014350A03}" srcId="{7A99F64B-4E48-427F-95DD-5ED0387DE3BD}" destId="{BA2CEF43-A623-433C-A415-018AD50C81FE}" srcOrd="3" destOrd="0" parTransId="{D130E1C1-8176-4209-821B-2FD6FA0BBA50}" sibTransId="{F21D439D-6204-439A-ADB1-849D7881C460}"/>
    <dgm:cxn modelId="{911031CD-7ADA-429C-A20C-E9A31C666084}" type="presParOf" srcId="{46B88A3E-9688-4F54-9D2F-6A257A5A6621}" destId="{50F8B8CE-90BA-4834-8368-3DE4572A75A6}" srcOrd="0" destOrd="0" presId="urn:microsoft.com/office/officeart/2005/8/layout/process1"/>
    <dgm:cxn modelId="{5BCD0DF7-7F9D-4D20-AE1F-C0B9542FA026}" type="presParOf" srcId="{46B88A3E-9688-4F54-9D2F-6A257A5A6621}" destId="{159C0557-E870-426C-B316-47E19EEF5D61}" srcOrd="1" destOrd="0" presId="urn:microsoft.com/office/officeart/2005/8/layout/process1"/>
    <dgm:cxn modelId="{08DA5DE7-5679-46E0-971A-01E0C1662437}" type="presParOf" srcId="{159C0557-E870-426C-B316-47E19EEF5D61}" destId="{6C7C4861-D991-43B4-A86E-B9F7F95012A2}" srcOrd="0" destOrd="0" presId="urn:microsoft.com/office/officeart/2005/8/layout/process1"/>
    <dgm:cxn modelId="{C8732FA4-7458-489C-8740-AE8C554DD6E6}" type="presParOf" srcId="{46B88A3E-9688-4F54-9D2F-6A257A5A6621}" destId="{C6B51FF5-75E3-476E-8196-1319A4D4BDC3}" srcOrd="2" destOrd="0" presId="urn:microsoft.com/office/officeart/2005/8/layout/process1"/>
    <dgm:cxn modelId="{EC216DEE-03E7-438B-B7C0-2ACAE149EC97}" type="presParOf" srcId="{46B88A3E-9688-4F54-9D2F-6A257A5A6621}" destId="{F5516043-F23F-4EF7-807C-D3C37A498D00}" srcOrd="3" destOrd="0" presId="urn:microsoft.com/office/officeart/2005/8/layout/process1"/>
    <dgm:cxn modelId="{E561E2F0-5E84-4D46-890E-B95C0C67CC33}" type="presParOf" srcId="{F5516043-F23F-4EF7-807C-D3C37A498D00}" destId="{CF136360-C558-46AD-BF40-2597F215D974}" srcOrd="0" destOrd="0" presId="urn:microsoft.com/office/officeart/2005/8/layout/process1"/>
    <dgm:cxn modelId="{74F11EDA-CAA8-4C3F-9275-A52B40A9A6D4}" type="presParOf" srcId="{46B88A3E-9688-4F54-9D2F-6A257A5A6621}" destId="{19DDE047-9F7D-455F-BE5E-5078E566058B}" srcOrd="4" destOrd="0" presId="urn:microsoft.com/office/officeart/2005/8/layout/process1"/>
    <dgm:cxn modelId="{1FB597D6-00B1-455E-9C45-D4B582E0BDE0}" type="presParOf" srcId="{46B88A3E-9688-4F54-9D2F-6A257A5A6621}" destId="{F182FB6A-B479-489D-9681-E36389FE714A}" srcOrd="5" destOrd="0" presId="urn:microsoft.com/office/officeart/2005/8/layout/process1"/>
    <dgm:cxn modelId="{E7AFF8FE-8CE5-4199-956D-EF84310C08DA}" type="presParOf" srcId="{F182FB6A-B479-489D-9681-E36389FE714A}" destId="{C52443D1-9884-4582-B2C3-CD1078B25751}" srcOrd="0" destOrd="0" presId="urn:microsoft.com/office/officeart/2005/8/layout/process1"/>
    <dgm:cxn modelId="{7A73E17F-C40A-455C-9CD7-0D56C277E97C}" type="presParOf" srcId="{46B88A3E-9688-4F54-9D2F-6A257A5A6621}" destId="{10A3F5D1-1EA7-4C2F-A1E5-C4DBEE35AAFF}" srcOrd="6" destOrd="0" presId="urn:microsoft.com/office/officeart/2005/8/layout/process1"/>
  </dgm:cxnLst>
  <dgm:bg/>
  <dgm:whole>
    <a:ln>
      <a:noFill/>
    </a:ln>
  </dgm:whole>
  <dgm:extLst>
    <a:ext uri="http://schemas.microsoft.com/office/drawing/2008/diagram">
      <dsp:dataModelExt xmlns:dsp="http://schemas.microsoft.com/office/drawing/2008/diagram" relId="rId3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A99F64B-4E48-427F-95DD-5ED0387DE3BD}" type="doc">
      <dgm:prSet loTypeId="urn:microsoft.com/office/officeart/2005/8/layout/process1" loCatId="process" qsTypeId="urn:microsoft.com/office/officeart/2005/8/quickstyle/simple1" qsCatId="simple" csTypeId="urn:microsoft.com/office/officeart/2005/8/colors/accent1_2" csCatId="accent1" phldr="1"/>
      <dgm:spPr/>
    </dgm:pt>
    <dgm:pt modelId="{888BE427-EC92-4104-A268-F6FC0CA73C59}">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Renderer</a:t>
          </a:r>
          <a:endParaRPr lang="da-DK" dirty="0"/>
        </a:p>
      </dgm:t>
    </dgm:pt>
    <dgm:pt modelId="{1C9E54C8-5908-4918-9893-464F8EF2B394}" type="parTrans" cxnId="{3516CB87-10D6-48F1-BB4D-CBA9A0E9928B}">
      <dgm:prSet/>
      <dgm:spPr/>
      <dgm:t>
        <a:bodyPr/>
        <a:lstStyle/>
        <a:p>
          <a:endParaRPr lang="da-DK"/>
        </a:p>
      </dgm:t>
    </dgm:pt>
    <dgm:pt modelId="{C2A485E1-43F9-49E6-A025-C2F59A074B47}" type="sibTrans" cxnId="{3516CB87-10D6-48F1-BB4D-CBA9A0E9928B}">
      <dgm:prSet/>
      <dgm:spPr/>
      <dgm:t>
        <a:bodyPr/>
        <a:lstStyle/>
        <a:p>
          <a:endParaRPr lang="da-DK"/>
        </a:p>
      </dgm:t>
    </dgm:pt>
    <dgm:pt modelId="{126279DD-6FFC-4BA3-ADD2-89EAA428A615}">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RenderWindow</a:t>
          </a:r>
          <a:endParaRPr lang="da-DK" dirty="0"/>
        </a:p>
      </dgm:t>
    </dgm:pt>
    <dgm:pt modelId="{3CA8496E-0B00-4EBB-B669-3DF65AC66E73}" type="parTrans" cxnId="{5ED5F61E-E96D-4506-8C05-7EF4120245D1}">
      <dgm:prSet/>
      <dgm:spPr/>
      <dgm:t>
        <a:bodyPr/>
        <a:lstStyle/>
        <a:p>
          <a:endParaRPr lang="da-DK"/>
        </a:p>
      </dgm:t>
    </dgm:pt>
    <dgm:pt modelId="{0C6DF5D2-6146-43E2-9473-BCC71A7AC28D}" type="sibTrans" cxnId="{5ED5F61E-E96D-4506-8C05-7EF4120245D1}">
      <dgm:prSet/>
      <dgm:spPr/>
      <dgm:t>
        <a:bodyPr/>
        <a:lstStyle/>
        <a:p>
          <a:endParaRPr lang="da-DK"/>
        </a:p>
      </dgm:t>
    </dgm:pt>
    <dgm:pt modelId="{454E5A97-99B7-44FD-A70E-DE90D8E79413}">
      <dgm:prSet phldrT="[Tekst]">
        <dgm:style>
          <a:lnRef idx="2">
            <a:schemeClr val="dk1"/>
          </a:lnRef>
          <a:fillRef idx="1">
            <a:schemeClr val="lt1"/>
          </a:fillRef>
          <a:effectRef idx="0">
            <a:schemeClr val="dk1"/>
          </a:effectRef>
          <a:fontRef idx="minor">
            <a:schemeClr val="dk1"/>
          </a:fontRef>
        </dgm:style>
      </dgm:prSet>
      <dgm:spPr/>
      <dgm:t>
        <a:bodyPr/>
        <a:lstStyle/>
        <a:p>
          <a:r>
            <a:rPr lang="da-DK"/>
            <a:t>Render to numpy array</a:t>
          </a:r>
          <a:endParaRPr lang="da-DK" dirty="0"/>
        </a:p>
      </dgm:t>
    </dgm:pt>
    <dgm:pt modelId="{3B13B1CC-04C3-4616-B74F-C9383D56DD04}" type="parTrans" cxnId="{DD17BCEA-7F0E-489A-8FFA-563C8AD246EA}">
      <dgm:prSet/>
      <dgm:spPr/>
      <dgm:t>
        <a:bodyPr/>
        <a:lstStyle/>
        <a:p>
          <a:endParaRPr lang="da-DK"/>
        </a:p>
      </dgm:t>
    </dgm:pt>
    <dgm:pt modelId="{A81B425C-1C06-438E-BDE0-4FB153C596C0}" type="sibTrans" cxnId="{DD17BCEA-7F0E-489A-8FFA-563C8AD246EA}">
      <dgm:prSet/>
      <dgm:spPr/>
      <dgm:t>
        <a:bodyPr/>
        <a:lstStyle/>
        <a:p>
          <a:endParaRPr lang="da-DK"/>
        </a:p>
      </dgm:t>
    </dgm:pt>
    <dgm:pt modelId="{46B88A3E-9688-4F54-9D2F-6A257A5A6621}" type="pres">
      <dgm:prSet presAssocID="{7A99F64B-4E48-427F-95DD-5ED0387DE3BD}" presName="Name0" presStyleCnt="0">
        <dgm:presLayoutVars>
          <dgm:dir/>
          <dgm:resizeHandles val="exact"/>
        </dgm:presLayoutVars>
      </dgm:prSet>
      <dgm:spPr/>
    </dgm:pt>
    <dgm:pt modelId="{C6B51FF5-75E3-476E-8196-1319A4D4BDC3}" type="pres">
      <dgm:prSet presAssocID="{888BE427-EC92-4104-A268-F6FC0CA73C59}" presName="node" presStyleLbl="node1" presStyleIdx="0" presStyleCnt="3">
        <dgm:presLayoutVars>
          <dgm:bulletEnabled val="1"/>
        </dgm:presLayoutVars>
      </dgm:prSet>
      <dgm:spPr/>
    </dgm:pt>
    <dgm:pt modelId="{06D115F8-CC8C-47B2-8C0B-52AF5BBB062F}" type="pres">
      <dgm:prSet presAssocID="{C2A485E1-43F9-49E6-A025-C2F59A074B47}" presName="sibTrans" presStyleLbl="sibTrans2D1" presStyleIdx="0" presStyleCnt="2"/>
      <dgm:spPr/>
    </dgm:pt>
    <dgm:pt modelId="{DC4FAEA6-C719-4A2B-A65A-01A4B153FCE0}" type="pres">
      <dgm:prSet presAssocID="{C2A485E1-43F9-49E6-A025-C2F59A074B47}" presName="connectorText" presStyleLbl="sibTrans2D1" presStyleIdx="0" presStyleCnt="2"/>
      <dgm:spPr/>
    </dgm:pt>
    <dgm:pt modelId="{A9B16FFA-42EE-4316-9B48-997D2EAD2021}" type="pres">
      <dgm:prSet presAssocID="{126279DD-6FFC-4BA3-ADD2-89EAA428A615}" presName="node" presStyleLbl="node1" presStyleIdx="1" presStyleCnt="3">
        <dgm:presLayoutVars>
          <dgm:bulletEnabled val="1"/>
        </dgm:presLayoutVars>
      </dgm:prSet>
      <dgm:spPr/>
    </dgm:pt>
    <dgm:pt modelId="{9D6D1E25-E1BE-4406-A0D4-E37D7294D844}" type="pres">
      <dgm:prSet presAssocID="{0C6DF5D2-6146-43E2-9473-BCC71A7AC28D}" presName="sibTrans" presStyleLbl="sibTrans2D1" presStyleIdx="1" presStyleCnt="2"/>
      <dgm:spPr/>
    </dgm:pt>
    <dgm:pt modelId="{3D59D0AC-79CC-415C-9E71-83B2BF6D552F}" type="pres">
      <dgm:prSet presAssocID="{0C6DF5D2-6146-43E2-9473-BCC71A7AC28D}" presName="connectorText" presStyleLbl="sibTrans2D1" presStyleIdx="1" presStyleCnt="2"/>
      <dgm:spPr/>
    </dgm:pt>
    <dgm:pt modelId="{B08CB6A5-7038-45BC-80CE-3B2FD41AE301}" type="pres">
      <dgm:prSet presAssocID="{454E5A97-99B7-44FD-A70E-DE90D8E79413}" presName="node" presStyleLbl="node1" presStyleIdx="2" presStyleCnt="3">
        <dgm:presLayoutVars>
          <dgm:bulletEnabled val="1"/>
        </dgm:presLayoutVars>
      </dgm:prSet>
      <dgm:spPr/>
    </dgm:pt>
  </dgm:ptLst>
  <dgm:cxnLst>
    <dgm:cxn modelId="{26BF5E1D-C285-4345-BE3A-DCC7534B14C0}" type="presOf" srcId="{0C6DF5D2-6146-43E2-9473-BCC71A7AC28D}" destId="{9D6D1E25-E1BE-4406-A0D4-E37D7294D844}" srcOrd="0" destOrd="0" presId="urn:microsoft.com/office/officeart/2005/8/layout/process1"/>
    <dgm:cxn modelId="{5ED5F61E-E96D-4506-8C05-7EF4120245D1}" srcId="{7A99F64B-4E48-427F-95DD-5ED0387DE3BD}" destId="{126279DD-6FFC-4BA3-ADD2-89EAA428A615}" srcOrd="1" destOrd="0" parTransId="{3CA8496E-0B00-4EBB-B669-3DF65AC66E73}" sibTransId="{0C6DF5D2-6146-43E2-9473-BCC71A7AC28D}"/>
    <dgm:cxn modelId="{B8C3BD34-4071-4460-B01F-71F2DF50A30A}" type="presOf" srcId="{0C6DF5D2-6146-43E2-9473-BCC71A7AC28D}" destId="{3D59D0AC-79CC-415C-9E71-83B2BF6D552F}" srcOrd="1" destOrd="0" presId="urn:microsoft.com/office/officeart/2005/8/layout/process1"/>
    <dgm:cxn modelId="{DB007F6F-3D5C-4713-87F3-1B6B71105B4E}" type="presOf" srcId="{C2A485E1-43F9-49E6-A025-C2F59A074B47}" destId="{06D115F8-CC8C-47B2-8C0B-52AF5BBB062F}" srcOrd="0" destOrd="0" presId="urn:microsoft.com/office/officeart/2005/8/layout/process1"/>
    <dgm:cxn modelId="{8AE95971-8228-4D1C-B9E3-F0EC49326256}" type="presOf" srcId="{C2A485E1-43F9-49E6-A025-C2F59A074B47}" destId="{DC4FAEA6-C719-4A2B-A65A-01A4B153FCE0}" srcOrd="1" destOrd="0" presId="urn:microsoft.com/office/officeart/2005/8/layout/process1"/>
    <dgm:cxn modelId="{FE32EB58-D314-48E4-95BF-D25852DBEA04}" type="presOf" srcId="{126279DD-6FFC-4BA3-ADD2-89EAA428A615}" destId="{A9B16FFA-42EE-4316-9B48-997D2EAD2021}" srcOrd="0" destOrd="0" presId="urn:microsoft.com/office/officeart/2005/8/layout/process1"/>
    <dgm:cxn modelId="{3516CB87-10D6-48F1-BB4D-CBA9A0E9928B}" srcId="{7A99F64B-4E48-427F-95DD-5ED0387DE3BD}" destId="{888BE427-EC92-4104-A268-F6FC0CA73C59}" srcOrd="0" destOrd="0" parTransId="{1C9E54C8-5908-4918-9893-464F8EF2B394}" sibTransId="{C2A485E1-43F9-49E6-A025-C2F59A074B47}"/>
    <dgm:cxn modelId="{5B3558AE-FCF2-4CBD-B3E0-AA8D1E6BC03D}" type="presOf" srcId="{888BE427-EC92-4104-A268-F6FC0CA73C59}" destId="{C6B51FF5-75E3-476E-8196-1319A4D4BDC3}" srcOrd="0" destOrd="0" presId="urn:microsoft.com/office/officeart/2005/8/layout/process1"/>
    <dgm:cxn modelId="{EF1500DB-0556-4A6A-8BE6-01CB697AD173}" type="presOf" srcId="{454E5A97-99B7-44FD-A70E-DE90D8E79413}" destId="{B08CB6A5-7038-45BC-80CE-3B2FD41AE301}" srcOrd="0" destOrd="0" presId="urn:microsoft.com/office/officeart/2005/8/layout/process1"/>
    <dgm:cxn modelId="{DD17BCEA-7F0E-489A-8FFA-563C8AD246EA}" srcId="{7A99F64B-4E48-427F-95DD-5ED0387DE3BD}" destId="{454E5A97-99B7-44FD-A70E-DE90D8E79413}" srcOrd="2" destOrd="0" parTransId="{3B13B1CC-04C3-4616-B74F-C9383D56DD04}" sibTransId="{A81B425C-1C06-438E-BDE0-4FB153C596C0}"/>
    <dgm:cxn modelId="{D7BF1CEE-CE1D-4D11-9B01-21AEEC9DD2BF}" type="presOf" srcId="{7A99F64B-4E48-427F-95DD-5ED0387DE3BD}" destId="{46B88A3E-9688-4F54-9D2F-6A257A5A6621}" srcOrd="0" destOrd="0" presId="urn:microsoft.com/office/officeart/2005/8/layout/process1"/>
    <dgm:cxn modelId="{C8732FA4-7458-489C-8740-AE8C554DD6E6}" type="presParOf" srcId="{46B88A3E-9688-4F54-9D2F-6A257A5A6621}" destId="{C6B51FF5-75E3-476E-8196-1319A4D4BDC3}" srcOrd="0" destOrd="0" presId="urn:microsoft.com/office/officeart/2005/8/layout/process1"/>
    <dgm:cxn modelId="{8C1A0C64-98F0-43A9-BCF2-195E56E1D79D}" type="presParOf" srcId="{46B88A3E-9688-4F54-9D2F-6A257A5A6621}" destId="{06D115F8-CC8C-47B2-8C0B-52AF5BBB062F}" srcOrd="1" destOrd="0" presId="urn:microsoft.com/office/officeart/2005/8/layout/process1"/>
    <dgm:cxn modelId="{D72FBE45-94C7-4476-96A0-C0111CF78726}" type="presParOf" srcId="{06D115F8-CC8C-47B2-8C0B-52AF5BBB062F}" destId="{DC4FAEA6-C719-4A2B-A65A-01A4B153FCE0}" srcOrd="0" destOrd="0" presId="urn:microsoft.com/office/officeart/2005/8/layout/process1"/>
    <dgm:cxn modelId="{E9203CFA-2702-44D0-894B-08A277728628}" type="presParOf" srcId="{46B88A3E-9688-4F54-9D2F-6A257A5A6621}" destId="{A9B16FFA-42EE-4316-9B48-997D2EAD2021}" srcOrd="2" destOrd="0" presId="urn:microsoft.com/office/officeart/2005/8/layout/process1"/>
    <dgm:cxn modelId="{EA1E8D48-288C-46A5-B1E1-FEFB86BDE0D6}" type="presParOf" srcId="{46B88A3E-9688-4F54-9D2F-6A257A5A6621}" destId="{9D6D1E25-E1BE-4406-A0D4-E37D7294D844}" srcOrd="3" destOrd="0" presId="urn:microsoft.com/office/officeart/2005/8/layout/process1"/>
    <dgm:cxn modelId="{585C345F-388C-4045-8EAE-F0E712C5588E}" type="presParOf" srcId="{9D6D1E25-E1BE-4406-A0D4-E37D7294D844}" destId="{3D59D0AC-79CC-415C-9E71-83B2BF6D552F}" srcOrd="0" destOrd="0" presId="urn:microsoft.com/office/officeart/2005/8/layout/process1"/>
    <dgm:cxn modelId="{AC46988E-1E7F-43BF-8B15-32D3F96614C4}" type="presParOf" srcId="{46B88A3E-9688-4F54-9D2F-6A257A5A6621}" destId="{B08CB6A5-7038-45BC-80CE-3B2FD41AE301}" srcOrd="4" destOrd="0" presId="urn:microsoft.com/office/officeart/2005/8/layout/process1"/>
  </dgm:cxnLst>
  <dgm:bg/>
  <dgm:whole>
    <a:ln>
      <a:noFill/>
    </a:ln>
  </dgm:whole>
  <dgm:extLst>
    <a:ext uri="http://schemas.microsoft.com/office/drawing/2008/diagram">
      <dsp:dataModelExt xmlns:dsp="http://schemas.microsoft.com/office/drawing/2008/diagram" relId="rId4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99F64B-4E48-427F-95DD-5ED0387DE3BD}" type="doc">
      <dgm:prSet loTypeId="urn:microsoft.com/office/officeart/2005/8/layout/process1" loCatId="process" qsTypeId="urn:microsoft.com/office/officeart/2005/8/quickstyle/simple1" qsCatId="simple" csTypeId="urn:microsoft.com/office/officeart/2005/8/colors/accent1_2" csCatId="accent1" phldr="1"/>
      <dgm:spPr/>
    </dgm:pt>
    <dgm:pt modelId="{DB69CA1A-A8AB-4804-82C5-BD852585F137}">
      <dgm:prSet phldrT="[Tekst]">
        <dgm:style>
          <a:lnRef idx="2">
            <a:schemeClr val="dk1"/>
          </a:lnRef>
          <a:fillRef idx="1">
            <a:schemeClr val="lt1"/>
          </a:fillRef>
          <a:effectRef idx="0">
            <a:schemeClr val="dk1"/>
          </a:effectRef>
          <a:fontRef idx="minor">
            <a:schemeClr val="dk1"/>
          </a:fontRef>
        </dgm:style>
      </dgm:prSet>
      <dgm:spPr/>
      <dgm:t>
        <a:bodyPr/>
        <a:lstStyle/>
        <a:p>
          <a:r>
            <a:rPr lang="da-DK" dirty="0"/>
            <a:t>Mapper</a:t>
          </a:r>
        </a:p>
      </dgm:t>
    </dgm:pt>
    <dgm:pt modelId="{B6107390-7F84-4E78-9A4B-047FEDF58998}" type="parTrans" cxnId="{91DC85C0-9673-49C4-B220-FF99361DE7B9}">
      <dgm:prSet/>
      <dgm:spPr/>
      <dgm:t>
        <a:bodyPr/>
        <a:lstStyle/>
        <a:p>
          <a:endParaRPr lang="da-DK"/>
        </a:p>
      </dgm:t>
    </dgm:pt>
    <dgm:pt modelId="{2E48F7BD-580A-40BB-A4C1-FDBCD0229436}" type="sibTrans" cxnId="{91DC85C0-9673-49C4-B220-FF99361DE7B9}">
      <dgm:prSet/>
      <dgm:spPr/>
      <dgm:t>
        <a:bodyPr/>
        <a:lstStyle/>
        <a:p>
          <a:endParaRPr lang="da-DK"/>
        </a:p>
      </dgm:t>
    </dgm:pt>
    <dgm:pt modelId="{BAA4BCDF-F37C-4E92-B2A5-9678F189609D}">
      <dgm:prSet phldrT="[Tekst]">
        <dgm:style>
          <a:lnRef idx="2">
            <a:schemeClr val="dk1"/>
          </a:lnRef>
          <a:fillRef idx="1">
            <a:schemeClr val="lt1"/>
          </a:fillRef>
          <a:effectRef idx="0">
            <a:schemeClr val="dk1"/>
          </a:effectRef>
          <a:fontRef idx="minor">
            <a:schemeClr val="dk1"/>
          </a:fontRef>
        </dgm:style>
      </dgm:prSet>
      <dgm:spPr/>
      <dgm:t>
        <a:bodyPr/>
        <a:lstStyle/>
        <a:p>
          <a:r>
            <a:rPr lang="da-DK" dirty="0"/>
            <a:t>Render to </a:t>
          </a:r>
          <a:r>
            <a:rPr lang="da-DK" dirty="0" err="1"/>
            <a:t>numpy</a:t>
          </a:r>
          <a:r>
            <a:rPr lang="da-DK" dirty="0"/>
            <a:t> array</a:t>
          </a:r>
        </a:p>
      </dgm:t>
    </dgm:pt>
    <dgm:pt modelId="{355286F7-284D-4D6A-9016-1072A21EABB0}" type="parTrans" cxnId="{26AB91A3-7B28-4E94-815D-087A549E79B4}">
      <dgm:prSet/>
      <dgm:spPr/>
      <dgm:t>
        <a:bodyPr/>
        <a:lstStyle/>
        <a:p>
          <a:endParaRPr lang="da-DK"/>
        </a:p>
      </dgm:t>
    </dgm:pt>
    <dgm:pt modelId="{D507392E-E21F-486A-B753-E16A2001E808}" type="sibTrans" cxnId="{26AB91A3-7B28-4E94-815D-087A549E79B4}">
      <dgm:prSet/>
      <dgm:spPr/>
      <dgm:t>
        <a:bodyPr/>
        <a:lstStyle/>
        <a:p>
          <a:endParaRPr lang="da-DK"/>
        </a:p>
      </dgm:t>
    </dgm:pt>
    <dgm:pt modelId="{888BE427-EC92-4104-A268-F6FC0CA73C59}">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Renderer</a:t>
          </a:r>
          <a:endParaRPr lang="da-DK" dirty="0"/>
        </a:p>
      </dgm:t>
    </dgm:pt>
    <dgm:pt modelId="{1C9E54C8-5908-4918-9893-464F8EF2B394}" type="parTrans" cxnId="{3516CB87-10D6-48F1-BB4D-CBA9A0E9928B}">
      <dgm:prSet/>
      <dgm:spPr/>
      <dgm:t>
        <a:bodyPr/>
        <a:lstStyle/>
        <a:p>
          <a:endParaRPr lang="da-DK"/>
        </a:p>
      </dgm:t>
    </dgm:pt>
    <dgm:pt modelId="{C2A485E1-43F9-49E6-A025-C2F59A074B47}" type="sibTrans" cxnId="{3516CB87-10D6-48F1-BB4D-CBA9A0E9928B}">
      <dgm:prSet/>
      <dgm:spPr/>
      <dgm:t>
        <a:bodyPr/>
        <a:lstStyle/>
        <a:p>
          <a:endParaRPr lang="da-DK"/>
        </a:p>
      </dgm:t>
    </dgm:pt>
    <dgm:pt modelId="{126279DD-6FFC-4BA3-ADD2-89EAA428A615}">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RenderWindow</a:t>
          </a:r>
          <a:endParaRPr lang="da-DK" dirty="0"/>
        </a:p>
      </dgm:t>
    </dgm:pt>
    <dgm:pt modelId="{3CA8496E-0B00-4EBB-B669-3DF65AC66E73}" type="parTrans" cxnId="{5ED5F61E-E96D-4506-8C05-7EF4120245D1}">
      <dgm:prSet/>
      <dgm:spPr/>
      <dgm:t>
        <a:bodyPr/>
        <a:lstStyle/>
        <a:p>
          <a:endParaRPr lang="da-DK"/>
        </a:p>
      </dgm:t>
    </dgm:pt>
    <dgm:pt modelId="{0C6DF5D2-6146-43E2-9473-BCC71A7AC28D}" type="sibTrans" cxnId="{5ED5F61E-E96D-4506-8C05-7EF4120245D1}">
      <dgm:prSet/>
      <dgm:spPr/>
      <dgm:t>
        <a:bodyPr/>
        <a:lstStyle/>
        <a:p>
          <a:endParaRPr lang="da-DK"/>
        </a:p>
      </dgm:t>
    </dgm:pt>
    <dgm:pt modelId="{0EA07CF0-BDBB-4376-86E1-2926393E5A52}">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vtkAppend-PolyData</a:t>
          </a:r>
          <a:endParaRPr lang="da-DK" dirty="0"/>
        </a:p>
      </dgm:t>
    </dgm:pt>
    <dgm:pt modelId="{147195B2-086F-4C01-A7FC-C383D9F712DB}" type="parTrans" cxnId="{8F3237E0-AE83-445F-8902-2135D0D79D9E}">
      <dgm:prSet/>
      <dgm:spPr/>
      <dgm:t>
        <a:bodyPr/>
        <a:lstStyle/>
        <a:p>
          <a:endParaRPr lang="da-DK"/>
        </a:p>
      </dgm:t>
    </dgm:pt>
    <dgm:pt modelId="{44FC2D93-E583-4C88-9D92-B1DEFBE1DB19}" type="sibTrans" cxnId="{8F3237E0-AE83-445F-8902-2135D0D79D9E}">
      <dgm:prSet/>
      <dgm:spPr/>
      <dgm:t>
        <a:bodyPr/>
        <a:lstStyle/>
        <a:p>
          <a:endParaRPr lang="da-DK"/>
        </a:p>
      </dgm:t>
    </dgm:pt>
    <dgm:pt modelId="{40AA85CB-8471-450F-9F23-061E62E6754B}">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Actor</a:t>
          </a:r>
          <a:endParaRPr lang="da-DK" dirty="0"/>
        </a:p>
      </dgm:t>
    </dgm:pt>
    <dgm:pt modelId="{22CC4E78-5A93-4AF5-9F74-7B0DFA0E5CF2}" type="parTrans" cxnId="{058AE597-4DA9-432F-84AE-1C781E1E4573}">
      <dgm:prSet/>
      <dgm:spPr/>
      <dgm:t>
        <a:bodyPr/>
        <a:lstStyle/>
        <a:p>
          <a:endParaRPr lang="da-DK"/>
        </a:p>
      </dgm:t>
    </dgm:pt>
    <dgm:pt modelId="{8A73BF12-4319-467F-9365-C2B4FE1C49E8}" type="sibTrans" cxnId="{058AE597-4DA9-432F-84AE-1C781E1E4573}">
      <dgm:prSet/>
      <dgm:spPr/>
      <dgm:t>
        <a:bodyPr/>
        <a:lstStyle/>
        <a:p>
          <a:endParaRPr lang="da-DK"/>
        </a:p>
      </dgm:t>
    </dgm:pt>
    <dgm:pt modelId="{46B88A3E-9688-4F54-9D2F-6A257A5A6621}" type="pres">
      <dgm:prSet presAssocID="{7A99F64B-4E48-427F-95DD-5ED0387DE3BD}" presName="Name0" presStyleCnt="0">
        <dgm:presLayoutVars>
          <dgm:dir/>
          <dgm:resizeHandles val="exact"/>
        </dgm:presLayoutVars>
      </dgm:prSet>
      <dgm:spPr/>
    </dgm:pt>
    <dgm:pt modelId="{0E1E6FF9-9ED1-415C-97B2-46750A11BF84}" type="pres">
      <dgm:prSet presAssocID="{0EA07CF0-BDBB-4376-86E1-2926393E5A52}" presName="node" presStyleLbl="node1" presStyleIdx="0" presStyleCnt="6">
        <dgm:presLayoutVars>
          <dgm:bulletEnabled val="1"/>
        </dgm:presLayoutVars>
      </dgm:prSet>
      <dgm:spPr/>
    </dgm:pt>
    <dgm:pt modelId="{A4DB7C72-A096-412A-9B6D-C6008FEE3D45}" type="pres">
      <dgm:prSet presAssocID="{44FC2D93-E583-4C88-9D92-B1DEFBE1DB19}" presName="sibTrans" presStyleLbl="sibTrans2D1" presStyleIdx="0" presStyleCnt="5"/>
      <dgm:spPr/>
    </dgm:pt>
    <dgm:pt modelId="{3EC57215-10B5-475B-AAB4-B3CFC25E8840}" type="pres">
      <dgm:prSet presAssocID="{44FC2D93-E583-4C88-9D92-B1DEFBE1DB19}" presName="connectorText" presStyleLbl="sibTrans2D1" presStyleIdx="0" presStyleCnt="5"/>
      <dgm:spPr/>
    </dgm:pt>
    <dgm:pt modelId="{50F8B8CE-90BA-4834-8368-3DE4572A75A6}" type="pres">
      <dgm:prSet presAssocID="{DB69CA1A-A8AB-4804-82C5-BD852585F137}" presName="node" presStyleLbl="node1" presStyleIdx="1" presStyleCnt="6">
        <dgm:presLayoutVars>
          <dgm:bulletEnabled val="1"/>
        </dgm:presLayoutVars>
      </dgm:prSet>
      <dgm:spPr/>
    </dgm:pt>
    <dgm:pt modelId="{159C0557-E870-426C-B316-47E19EEF5D61}" type="pres">
      <dgm:prSet presAssocID="{2E48F7BD-580A-40BB-A4C1-FDBCD0229436}" presName="sibTrans" presStyleLbl="sibTrans2D1" presStyleIdx="1" presStyleCnt="5"/>
      <dgm:spPr/>
    </dgm:pt>
    <dgm:pt modelId="{6C7C4861-D991-43B4-A86E-B9F7F95012A2}" type="pres">
      <dgm:prSet presAssocID="{2E48F7BD-580A-40BB-A4C1-FDBCD0229436}" presName="connectorText" presStyleLbl="sibTrans2D1" presStyleIdx="1" presStyleCnt="5"/>
      <dgm:spPr/>
    </dgm:pt>
    <dgm:pt modelId="{442573C4-4CC8-4B6E-B95D-BF73481E38CE}" type="pres">
      <dgm:prSet presAssocID="{40AA85CB-8471-450F-9F23-061E62E6754B}" presName="node" presStyleLbl="node1" presStyleIdx="2" presStyleCnt="6">
        <dgm:presLayoutVars>
          <dgm:bulletEnabled val="1"/>
        </dgm:presLayoutVars>
      </dgm:prSet>
      <dgm:spPr/>
    </dgm:pt>
    <dgm:pt modelId="{A6F3CEED-1DC9-45F1-93F2-1F2698A79F2E}" type="pres">
      <dgm:prSet presAssocID="{8A73BF12-4319-467F-9365-C2B4FE1C49E8}" presName="sibTrans" presStyleLbl="sibTrans2D1" presStyleIdx="2" presStyleCnt="5"/>
      <dgm:spPr/>
    </dgm:pt>
    <dgm:pt modelId="{E9C855A6-706F-452F-8F11-662731AAE094}" type="pres">
      <dgm:prSet presAssocID="{8A73BF12-4319-467F-9365-C2B4FE1C49E8}" presName="connectorText" presStyleLbl="sibTrans2D1" presStyleIdx="2" presStyleCnt="5"/>
      <dgm:spPr/>
    </dgm:pt>
    <dgm:pt modelId="{C6B51FF5-75E3-476E-8196-1319A4D4BDC3}" type="pres">
      <dgm:prSet presAssocID="{888BE427-EC92-4104-A268-F6FC0CA73C59}" presName="node" presStyleLbl="node1" presStyleIdx="3" presStyleCnt="6">
        <dgm:presLayoutVars>
          <dgm:bulletEnabled val="1"/>
        </dgm:presLayoutVars>
      </dgm:prSet>
      <dgm:spPr/>
    </dgm:pt>
    <dgm:pt modelId="{06D115F8-CC8C-47B2-8C0B-52AF5BBB062F}" type="pres">
      <dgm:prSet presAssocID="{C2A485E1-43F9-49E6-A025-C2F59A074B47}" presName="sibTrans" presStyleLbl="sibTrans2D1" presStyleIdx="3" presStyleCnt="5"/>
      <dgm:spPr/>
    </dgm:pt>
    <dgm:pt modelId="{DC4FAEA6-C719-4A2B-A65A-01A4B153FCE0}" type="pres">
      <dgm:prSet presAssocID="{C2A485E1-43F9-49E6-A025-C2F59A074B47}" presName="connectorText" presStyleLbl="sibTrans2D1" presStyleIdx="3" presStyleCnt="5"/>
      <dgm:spPr/>
    </dgm:pt>
    <dgm:pt modelId="{A9B16FFA-42EE-4316-9B48-997D2EAD2021}" type="pres">
      <dgm:prSet presAssocID="{126279DD-6FFC-4BA3-ADD2-89EAA428A615}" presName="node" presStyleLbl="node1" presStyleIdx="4" presStyleCnt="6">
        <dgm:presLayoutVars>
          <dgm:bulletEnabled val="1"/>
        </dgm:presLayoutVars>
      </dgm:prSet>
      <dgm:spPr/>
    </dgm:pt>
    <dgm:pt modelId="{7C62333C-8C92-41D8-8984-EC6EBB67C457}" type="pres">
      <dgm:prSet presAssocID="{0C6DF5D2-6146-43E2-9473-BCC71A7AC28D}" presName="sibTrans" presStyleLbl="sibTrans2D1" presStyleIdx="4" presStyleCnt="5"/>
      <dgm:spPr/>
    </dgm:pt>
    <dgm:pt modelId="{D3BC0ADF-2BF0-4E11-8242-CB200785E00D}" type="pres">
      <dgm:prSet presAssocID="{0C6DF5D2-6146-43E2-9473-BCC71A7AC28D}" presName="connectorText" presStyleLbl="sibTrans2D1" presStyleIdx="4" presStyleCnt="5"/>
      <dgm:spPr/>
    </dgm:pt>
    <dgm:pt modelId="{F0DD3C1A-6A3B-428D-B22A-DB365293C006}" type="pres">
      <dgm:prSet presAssocID="{BAA4BCDF-F37C-4E92-B2A5-9678F189609D}" presName="node" presStyleLbl="node1" presStyleIdx="5" presStyleCnt="6">
        <dgm:presLayoutVars>
          <dgm:bulletEnabled val="1"/>
        </dgm:presLayoutVars>
      </dgm:prSet>
      <dgm:spPr/>
    </dgm:pt>
  </dgm:ptLst>
  <dgm:cxnLst>
    <dgm:cxn modelId="{3488E00D-4936-48EB-A3A6-2F9392501325}" type="presOf" srcId="{0EA07CF0-BDBB-4376-86E1-2926393E5A52}" destId="{0E1E6FF9-9ED1-415C-97B2-46750A11BF84}" srcOrd="0" destOrd="0" presId="urn:microsoft.com/office/officeart/2005/8/layout/process1"/>
    <dgm:cxn modelId="{5ED5F61E-E96D-4506-8C05-7EF4120245D1}" srcId="{7A99F64B-4E48-427F-95DD-5ED0387DE3BD}" destId="{126279DD-6FFC-4BA3-ADD2-89EAA428A615}" srcOrd="4" destOrd="0" parTransId="{3CA8496E-0B00-4EBB-B669-3DF65AC66E73}" sibTransId="{0C6DF5D2-6146-43E2-9473-BCC71A7AC28D}"/>
    <dgm:cxn modelId="{A828462B-5FB5-46C3-9484-FC26388EDFD0}" type="presOf" srcId="{BAA4BCDF-F37C-4E92-B2A5-9678F189609D}" destId="{F0DD3C1A-6A3B-428D-B22A-DB365293C006}" srcOrd="0" destOrd="0" presId="urn:microsoft.com/office/officeart/2005/8/layout/process1"/>
    <dgm:cxn modelId="{1C8BFF2C-D7CB-416E-8D38-C0712762105B}" type="presOf" srcId="{0C6DF5D2-6146-43E2-9473-BCC71A7AC28D}" destId="{D3BC0ADF-2BF0-4E11-8242-CB200785E00D}" srcOrd="1" destOrd="0" presId="urn:microsoft.com/office/officeart/2005/8/layout/process1"/>
    <dgm:cxn modelId="{1B8AD346-91C0-41C3-8363-1764DCA1AAD8}" type="presOf" srcId="{8A73BF12-4319-467F-9365-C2B4FE1C49E8}" destId="{E9C855A6-706F-452F-8F11-662731AAE094}" srcOrd="1" destOrd="0" presId="urn:microsoft.com/office/officeart/2005/8/layout/process1"/>
    <dgm:cxn modelId="{5B686A48-479B-481D-BEA6-2C8F62D0EEE2}" type="presOf" srcId="{DB69CA1A-A8AB-4804-82C5-BD852585F137}" destId="{50F8B8CE-90BA-4834-8368-3DE4572A75A6}" srcOrd="0" destOrd="0" presId="urn:microsoft.com/office/officeart/2005/8/layout/process1"/>
    <dgm:cxn modelId="{DB007F6F-3D5C-4713-87F3-1B6B71105B4E}" type="presOf" srcId="{C2A485E1-43F9-49E6-A025-C2F59A074B47}" destId="{06D115F8-CC8C-47B2-8C0B-52AF5BBB062F}" srcOrd="0" destOrd="0" presId="urn:microsoft.com/office/officeart/2005/8/layout/process1"/>
    <dgm:cxn modelId="{8AE95971-8228-4D1C-B9E3-F0EC49326256}" type="presOf" srcId="{C2A485E1-43F9-49E6-A025-C2F59A074B47}" destId="{DC4FAEA6-C719-4A2B-A65A-01A4B153FCE0}" srcOrd="1" destOrd="0" presId="urn:microsoft.com/office/officeart/2005/8/layout/process1"/>
    <dgm:cxn modelId="{927E1274-3394-408B-9A6C-8760F99577CD}" type="presOf" srcId="{0C6DF5D2-6146-43E2-9473-BCC71A7AC28D}" destId="{7C62333C-8C92-41D8-8984-EC6EBB67C457}" srcOrd="0" destOrd="0" presId="urn:microsoft.com/office/officeart/2005/8/layout/process1"/>
    <dgm:cxn modelId="{FE32EB58-D314-48E4-95BF-D25852DBEA04}" type="presOf" srcId="{126279DD-6FFC-4BA3-ADD2-89EAA428A615}" destId="{A9B16FFA-42EE-4316-9B48-997D2EAD2021}" srcOrd="0" destOrd="0" presId="urn:microsoft.com/office/officeart/2005/8/layout/process1"/>
    <dgm:cxn modelId="{3516CB87-10D6-48F1-BB4D-CBA9A0E9928B}" srcId="{7A99F64B-4E48-427F-95DD-5ED0387DE3BD}" destId="{888BE427-EC92-4104-A268-F6FC0CA73C59}" srcOrd="3" destOrd="0" parTransId="{1C9E54C8-5908-4918-9893-464F8EF2B394}" sibTransId="{C2A485E1-43F9-49E6-A025-C2F59A074B47}"/>
    <dgm:cxn modelId="{D91CCD87-2C4A-44BA-88BB-12B81C30AE38}" type="presOf" srcId="{2E48F7BD-580A-40BB-A4C1-FDBCD0229436}" destId="{6C7C4861-D991-43B4-A86E-B9F7F95012A2}" srcOrd="1" destOrd="0" presId="urn:microsoft.com/office/officeart/2005/8/layout/process1"/>
    <dgm:cxn modelId="{058AE597-4DA9-432F-84AE-1C781E1E4573}" srcId="{7A99F64B-4E48-427F-95DD-5ED0387DE3BD}" destId="{40AA85CB-8471-450F-9F23-061E62E6754B}" srcOrd="2" destOrd="0" parTransId="{22CC4E78-5A93-4AF5-9F74-7B0DFA0E5CF2}" sibTransId="{8A73BF12-4319-467F-9365-C2B4FE1C49E8}"/>
    <dgm:cxn modelId="{49D4EE9E-0F2F-47FB-BC88-AE58293CEBCC}" type="presOf" srcId="{40AA85CB-8471-450F-9F23-061E62E6754B}" destId="{442573C4-4CC8-4B6E-B95D-BF73481E38CE}" srcOrd="0" destOrd="0" presId="urn:microsoft.com/office/officeart/2005/8/layout/process1"/>
    <dgm:cxn modelId="{26AB91A3-7B28-4E94-815D-087A549E79B4}" srcId="{7A99F64B-4E48-427F-95DD-5ED0387DE3BD}" destId="{BAA4BCDF-F37C-4E92-B2A5-9678F189609D}" srcOrd="5" destOrd="0" parTransId="{355286F7-284D-4D6A-9016-1072A21EABB0}" sibTransId="{D507392E-E21F-486A-B753-E16A2001E808}"/>
    <dgm:cxn modelId="{5B3558AE-FCF2-4CBD-B3E0-AA8D1E6BC03D}" type="presOf" srcId="{888BE427-EC92-4104-A268-F6FC0CA73C59}" destId="{C6B51FF5-75E3-476E-8196-1319A4D4BDC3}" srcOrd="0" destOrd="0" presId="urn:microsoft.com/office/officeart/2005/8/layout/process1"/>
    <dgm:cxn modelId="{B8B5F4B8-EA68-44C4-AED1-7C0626BB9F2E}" type="presOf" srcId="{2E48F7BD-580A-40BB-A4C1-FDBCD0229436}" destId="{159C0557-E870-426C-B316-47E19EEF5D61}" srcOrd="0" destOrd="0" presId="urn:microsoft.com/office/officeart/2005/8/layout/process1"/>
    <dgm:cxn modelId="{91DC85C0-9673-49C4-B220-FF99361DE7B9}" srcId="{7A99F64B-4E48-427F-95DD-5ED0387DE3BD}" destId="{DB69CA1A-A8AB-4804-82C5-BD852585F137}" srcOrd="1" destOrd="0" parTransId="{B6107390-7F84-4E78-9A4B-047FEDF58998}" sibTransId="{2E48F7BD-580A-40BB-A4C1-FDBCD0229436}"/>
    <dgm:cxn modelId="{7CB66FC6-2E30-424C-AFE4-E3EA37AFFDCA}" type="presOf" srcId="{8A73BF12-4319-467F-9365-C2B4FE1C49E8}" destId="{A6F3CEED-1DC9-45F1-93F2-1F2698A79F2E}" srcOrd="0" destOrd="0" presId="urn:microsoft.com/office/officeart/2005/8/layout/process1"/>
    <dgm:cxn modelId="{054B4DCF-124D-4BE1-8CF8-20609D584524}" type="presOf" srcId="{44FC2D93-E583-4C88-9D92-B1DEFBE1DB19}" destId="{3EC57215-10B5-475B-AAB4-B3CFC25E8840}" srcOrd="1" destOrd="0" presId="urn:microsoft.com/office/officeart/2005/8/layout/process1"/>
    <dgm:cxn modelId="{8F3237E0-AE83-445F-8902-2135D0D79D9E}" srcId="{7A99F64B-4E48-427F-95DD-5ED0387DE3BD}" destId="{0EA07CF0-BDBB-4376-86E1-2926393E5A52}" srcOrd="0" destOrd="0" parTransId="{147195B2-086F-4C01-A7FC-C383D9F712DB}" sibTransId="{44FC2D93-E583-4C88-9D92-B1DEFBE1DB19}"/>
    <dgm:cxn modelId="{D7BF1CEE-CE1D-4D11-9B01-21AEEC9DD2BF}" type="presOf" srcId="{7A99F64B-4E48-427F-95DD-5ED0387DE3BD}" destId="{46B88A3E-9688-4F54-9D2F-6A257A5A6621}" srcOrd="0" destOrd="0" presId="urn:microsoft.com/office/officeart/2005/8/layout/process1"/>
    <dgm:cxn modelId="{3D0D84F8-1D18-4068-86F2-2F7C041F527B}" type="presOf" srcId="{44FC2D93-E583-4C88-9D92-B1DEFBE1DB19}" destId="{A4DB7C72-A096-412A-9B6D-C6008FEE3D45}" srcOrd="0" destOrd="0" presId="urn:microsoft.com/office/officeart/2005/8/layout/process1"/>
    <dgm:cxn modelId="{99F09F43-97FC-46D0-91E2-81A1E2C30B95}" type="presParOf" srcId="{46B88A3E-9688-4F54-9D2F-6A257A5A6621}" destId="{0E1E6FF9-9ED1-415C-97B2-46750A11BF84}" srcOrd="0" destOrd="0" presId="urn:microsoft.com/office/officeart/2005/8/layout/process1"/>
    <dgm:cxn modelId="{684E2BCC-A71B-4C7D-8AB9-FBE3D066AA5F}" type="presParOf" srcId="{46B88A3E-9688-4F54-9D2F-6A257A5A6621}" destId="{A4DB7C72-A096-412A-9B6D-C6008FEE3D45}" srcOrd="1" destOrd="0" presId="urn:microsoft.com/office/officeart/2005/8/layout/process1"/>
    <dgm:cxn modelId="{1BD99E86-7DC5-4BAF-BB24-5A3AB43D511B}" type="presParOf" srcId="{A4DB7C72-A096-412A-9B6D-C6008FEE3D45}" destId="{3EC57215-10B5-475B-AAB4-B3CFC25E8840}" srcOrd="0" destOrd="0" presId="urn:microsoft.com/office/officeart/2005/8/layout/process1"/>
    <dgm:cxn modelId="{911031CD-7ADA-429C-A20C-E9A31C666084}" type="presParOf" srcId="{46B88A3E-9688-4F54-9D2F-6A257A5A6621}" destId="{50F8B8CE-90BA-4834-8368-3DE4572A75A6}" srcOrd="2" destOrd="0" presId="urn:microsoft.com/office/officeart/2005/8/layout/process1"/>
    <dgm:cxn modelId="{5BCD0DF7-7F9D-4D20-AE1F-C0B9542FA026}" type="presParOf" srcId="{46B88A3E-9688-4F54-9D2F-6A257A5A6621}" destId="{159C0557-E870-426C-B316-47E19EEF5D61}" srcOrd="3" destOrd="0" presId="urn:microsoft.com/office/officeart/2005/8/layout/process1"/>
    <dgm:cxn modelId="{08DA5DE7-5679-46E0-971A-01E0C1662437}" type="presParOf" srcId="{159C0557-E870-426C-B316-47E19EEF5D61}" destId="{6C7C4861-D991-43B4-A86E-B9F7F95012A2}" srcOrd="0" destOrd="0" presId="urn:microsoft.com/office/officeart/2005/8/layout/process1"/>
    <dgm:cxn modelId="{B9F0C723-8EF2-4F08-89C1-8DF8C2FB0B57}" type="presParOf" srcId="{46B88A3E-9688-4F54-9D2F-6A257A5A6621}" destId="{442573C4-4CC8-4B6E-B95D-BF73481E38CE}" srcOrd="4" destOrd="0" presId="urn:microsoft.com/office/officeart/2005/8/layout/process1"/>
    <dgm:cxn modelId="{E9F24E73-2373-4EEE-B76A-76AD6FE34407}" type="presParOf" srcId="{46B88A3E-9688-4F54-9D2F-6A257A5A6621}" destId="{A6F3CEED-1DC9-45F1-93F2-1F2698A79F2E}" srcOrd="5" destOrd="0" presId="urn:microsoft.com/office/officeart/2005/8/layout/process1"/>
    <dgm:cxn modelId="{F061BE84-70FB-4F78-B11C-4A2AECE4A6A1}" type="presParOf" srcId="{A6F3CEED-1DC9-45F1-93F2-1F2698A79F2E}" destId="{E9C855A6-706F-452F-8F11-662731AAE094}" srcOrd="0" destOrd="0" presId="urn:microsoft.com/office/officeart/2005/8/layout/process1"/>
    <dgm:cxn modelId="{C8732FA4-7458-489C-8740-AE8C554DD6E6}" type="presParOf" srcId="{46B88A3E-9688-4F54-9D2F-6A257A5A6621}" destId="{C6B51FF5-75E3-476E-8196-1319A4D4BDC3}" srcOrd="6" destOrd="0" presId="urn:microsoft.com/office/officeart/2005/8/layout/process1"/>
    <dgm:cxn modelId="{8C1A0C64-98F0-43A9-BCF2-195E56E1D79D}" type="presParOf" srcId="{46B88A3E-9688-4F54-9D2F-6A257A5A6621}" destId="{06D115F8-CC8C-47B2-8C0B-52AF5BBB062F}" srcOrd="7" destOrd="0" presId="urn:microsoft.com/office/officeart/2005/8/layout/process1"/>
    <dgm:cxn modelId="{D72FBE45-94C7-4476-96A0-C0111CF78726}" type="presParOf" srcId="{06D115F8-CC8C-47B2-8C0B-52AF5BBB062F}" destId="{DC4FAEA6-C719-4A2B-A65A-01A4B153FCE0}" srcOrd="0" destOrd="0" presId="urn:microsoft.com/office/officeart/2005/8/layout/process1"/>
    <dgm:cxn modelId="{E9203CFA-2702-44D0-894B-08A277728628}" type="presParOf" srcId="{46B88A3E-9688-4F54-9D2F-6A257A5A6621}" destId="{A9B16FFA-42EE-4316-9B48-997D2EAD2021}" srcOrd="8" destOrd="0" presId="urn:microsoft.com/office/officeart/2005/8/layout/process1"/>
    <dgm:cxn modelId="{DBAF3668-8A2B-4FC5-8A0A-4D3D21364C9C}" type="presParOf" srcId="{46B88A3E-9688-4F54-9D2F-6A257A5A6621}" destId="{7C62333C-8C92-41D8-8984-EC6EBB67C457}" srcOrd="9" destOrd="0" presId="urn:microsoft.com/office/officeart/2005/8/layout/process1"/>
    <dgm:cxn modelId="{B246C4C7-3685-4795-B40B-FC1AB3FBACCB}" type="presParOf" srcId="{7C62333C-8C92-41D8-8984-EC6EBB67C457}" destId="{D3BC0ADF-2BF0-4E11-8242-CB200785E00D}" srcOrd="0" destOrd="0" presId="urn:microsoft.com/office/officeart/2005/8/layout/process1"/>
    <dgm:cxn modelId="{A5B0236C-0433-4997-86BA-84E36859E2F4}" type="presParOf" srcId="{46B88A3E-9688-4F54-9D2F-6A257A5A6621}" destId="{F0DD3C1A-6A3B-428D-B22A-DB365293C006}" srcOrd="10" destOrd="0" presId="urn:microsoft.com/office/officeart/2005/8/layout/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99F64B-4E48-427F-95DD-5ED0387DE3BD}" type="doc">
      <dgm:prSet loTypeId="urn:microsoft.com/office/officeart/2005/8/layout/process1" loCatId="process" qsTypeId="urn:microsoft.com/office/officeart/2005/8/quickstyle/simple1" qsCatId="simple" csTypeId="urn:microsoft.com/office/officeart/2005/8/colors/accent1_2" csCatId="accent1" phldr="1"/>
      <dgm:spPr/>
    </dgm:pt>
    <dgm:pt modelId="{DB69CA1A-A8AB-4804-82C5-BD852585F137}">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Stl</a:t>
          </a:r>
          <a:r>
            <a:rPr lang="da-DK" dirty="0"/>
            <a:t> </a:t>
          </a:r>
          <a:r>
            <a:rPr lang="da-DK" dirty="0" err="1"/>
            <a:t>reader</a:t>
          </a:r>
          <a:endParaRPr lang="da-DK" dirty="0"/>
        </a:p>
      </dgm:t>
    </dgm:pt>
    <dgm:pt modelId="{B6107390-7F84-4E78-9A4B-047FEDF58998}" type="parTrans" cxnId="{91DC85C0-9673-49C4-B220-FF99361DE7B9}">
      <dgm:prSet/>
      <dgm:spPr/>
      <dgm:t>
        <a:bodyPr/>
        <a:lstStyle/>
        <a:p>
          <a:endParaRPr lang="da-DK"/>
        </a:p>
      </dgm:t>
    </dgm:pt>
    <dgm:pt modelId="{2E48F7BD-580A-40BB-A4C1-FDBCD0229436}" type="sibTrans" cxnId="{91DC85C0-9673-49C4-B220-FF99361DE7B9}">
      <dgm:prSet/>
      <dgm:spPr/>
      <dgm:t>
        <a:bodyPr/>
        <a:lstStyle/>
        <a:p>
          <a:endParaRPr lang="da-DK"/>
        </a:p>
      </dgm:t>
    </dgm:pt>
    <dgm:pt modelId="{888BE427-EC92-4104-A268-F6FC0CA73C59}">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Convert</a:t>
          </a:r>
          <a:r>
            <a:rPr lang="da-DK" dirty="0"/>
            <a:t> to </a:t>
          </a:r>
          <a:r>
            <a:rPr lang="da-DK" dirty="0" err="1"/>
            <a:t>vtkPolyData</a:t>
          </a:r>
          <a:endParaRPr lang="da-DK" dirty="0"/>
        </a:p>
      </dgm:t>
    </dgm:pt>
    <dgm:pt modelId="{1C9E54C8-5908-4918-9893-464F8EF2B394}" type="parTrans" cxnId="{3516CB87-10D6-48F1-BB4D-CBA9A0E9928B}">
      <dgm:prSet/>
      <dgm:spPr/>
      <dgm:t>
        <a:bodyPr/>
        <a:lstStyle/>
        <a:p>
          <a:endParaRPr lang="da-DK"/>
        </a:p>
      </dgm:t>
    </dgm:pt>
    <dgm:pt modelId="{C2A485E1-43F9-49E6-A025-C2F59A074B47}" type="sibTrans" cxnId="{3516CB87-10D6-48F1-BB4D-CBA9A0E9928B}">
      <dgm:prSet/>
      <dgm:spPr/>
      <dgm:t>
        <a:bodyPr/>
        <a:lstStyle/>
        <a:p>
          <a:endParaRPr lang="da-DK"/>
        </a:p>
      </dgm:t>
    </dgm:pt>
    <dgm:pt modelId="{46B88A3E-9688-4F54-9D2F-6A257A5A6621}" type="pres">
      <dgm:prSet presAssocID="{7A99F64B-4E48-427F-95DD-5ED0387DE3BD}" presName="Name0" presStyleCnt="0">
        <dgm:presLayoutVars>
          <dgm:dir/>
          <dgm:resizeHandles val="exact"/>
        </dgm:presLayoutVars>
      </dgm:prSet>
      <dgm:spPr/>
    </dgm:pt>
    <dgm:pt modelId="{50F8B8CE-90BA-4834-8368-3DE4572A75A6}" type="pres">
      <dgm:prSet presAssocID="{DB69CA1A-A8AB-4804-82C5-BD852585F137}" presName="node" presStyleLbl="node1" presStyleIdx="0" presStyleCnt="2">
        <dgm:presLayoutVars>
          <dgm:bulletEnabled val="1"/>
        </dgm:presLayoutVars>
      </dgm:prSet>
      <dgm:spPr/>
    </dgm:pt>
    <dgm:pt modelId="{159C0557-E870-426C-B316-47E19EEF5D61}" type="pres">
      <dgm:prSet presAssocID="{2E48F7BD-580A-40BB-A4C1-FDBCD0229436}" presName="sibTrans" presStyleLbl="sibTrans2D1" presStyleIdx="0" presStyleCnt="1"/>
      <dgm:spPr/>
    </dgm:pt>
    <dgm:pt modelId="{6C7C4861-D991-43B4-A86E-B9F7F95012A2}" type="pres">
      <dgm:prSet presAssocID="{2E48F7BD-580A-40BB-A4C1-FDBCD0229436}" presName="connectorText" presStyleLbl="sibTrans2D1" presStyleIdx="0" presStyleCnt="1"/>
      <dgm:spPr/>
    </dgm:pt>
    <dgm:pt modelId="{C6B51FF5-75E3-476E-8196-1319A4D4BDC3}" type="pres">
      <dgm:prSet presAssocID="{888BE427-EC92-4104-A268-F6FC0CA73C59}" presName="node" presStyleLbl="node1" presStyleIdx="1" presStyleCnt="2">
        <dgm:presLayoutVars>
          <dgm:bulletEnabled val="1"/>
        </dgm:presLayoutVars>
      </dgm:prSet>
      <dgm:spPr/>
    </dgm:pt>
  </dgm:ptLst>
  <dgm:cxnLst>
    <dgm:cxn modelId="{5B686A48-479B-481D-BEA6-2C8F62D0EEE2}" type="presOf" srcId="{DB69CA1A-A8AB-4804-82C5-BD852585F137}" destId="{50F8B8CE-90BA-4834-8368-3DE4572A75A6}" srcOrd="0" destOrd="0" presId="urn:microsoft.com/office/officeart/2005/8/layout/process1"/>
    <dgm:cxn modelId="{3516CB87-10D6-48F1-BB4D-CBA9A0E9928B}" srcId="{7A99F64B-4E48-427F-95DD-5ED0387DE3BD}" destId="{888BE427-EC92-4104-A268-F6FC0CA73C59}" srcOrd="1" destOrd="0" parTransId="{1C9E54C8-5908-4918-9893-464F8EF2B394}" sibTransId="{C2A485E1-43F9-49E6-A025-C2F59A074B47}"/>
    <dgm:cxn modelId="{D91CCD87-2C4A-44BA-88BB-12B81C30AE38}" type="presOf" srcId="{2E48F7BD-580A-40BB-A4C1-FDBCD0229436}" destId="{6C7C4861-D991-43B4-A86E-B9F7F95012A2}" srcOrd="1" destOrd="0" presId="urn:microsoft.com/office/officeart/2005/8/layout/process1"/>
    <dgm:cxn modelId="{5B3558AE-FCF2-4CBD-B3E0-AA8D1E6BC03D}" type="presOf" srcId="{888BE427-EC92-4104-A268-F6FC0CA73C59}" destId="{C6B51FF5-75E3-476E-8196-1319A4D4BDC3}" srcOrd="0" destOrd="0" presId="urn:microsoft.com/office/officeart/2005/8/layout/process1"/>
    <dgm:cxn modelId="{B8B5F4B8-EA68-44C4-AED1-7C0626BB9F2E}" type="presOf" srcId="{2E48F7BD-580A-40BB-A4C1-FDBCD0229436}" destId="{159C0557-E870-426C-B316-47E19EEF5D61}" srcOrd="0" destOrd="0" presId="urn:microsoft.com/office/officeart/2005/8/layout/process1"/>
    <dgm:cxn modelId="{91DC85C0-9673-49C4-B220-FF99361DE7B9}" srcId="{7A99F64B-4E48-427F-95DD-5ED0387DE3BD}" destId="{DB69CA1A-A8AB-4804-82C5-BD852585F137}" srcOrd="0" destOrd="0" parTransId="{B6107390-7F84-4E78-9A4B-047FEDF58998}" sibTransId="{2E48F7BD-580A-40BB-A4C1-FDBCD0229436}"/>
    <dgm:cxn modelId="{D7BF1CEE-CE1D-4D11-9B01-21AEEC9DD2BF}" type="presOf" srcId="{7A99F64B-4E48-427F-95DD-5ED0387DE3BD}" destId="{46B88A3E-9688-4F54-9D2F-6A257A5A6621}" srcOrd="0" destOrd="0" presId="urn:microsoft.com/office/officeart/2005/8/layout/process1"/>
    <dgm:cxn modelId="{911031CD-7ADA-429C-A20C-E9A31C666084}" type="presParOf" srcId="{46B88A3E-9688-4F54-9D2F-6A257A5A6621}" destId="{50F8B8CE-90BA-4834-8368-3DE4572A75A6}" srcOrd="0" destOrd="0" presId="urn:microsoft.com/office/officeart/2005/8/layout/process1"/>
    <dgm:cxn modelId="{5BCD0DF7-7F9D-4D20-AE1F-C0B9542FA026}" type="presParOf" srcId="{46B88A3E-9688-4F54-9D2F-6A257A5A6621}" destId="{159C0557-E870-426C-B316-47E19EEF5D61}" srcOrd="1" destOrd="0" presId="urn:microsoft.com/office/officeart/2005/8/layout/process1"/>
    <dgm:cxn modelId="{08DA5DE7-5679-46E0-971A-01E0C1662437}" type="presParOf" srcId="{159C0557-E870-426C-B316-47E19EEF5D61}" destId="{6C7C4861-D991-43B4-A86E-B9F7F95012A2}" srcOrd="0" destOrd="0" presId="urn:microsoft.com/office/officeart/2005/8/layout/process1"/>
    <dgm:cxn modelId="{C8732FA4-7458-489C-8740-AE8C554DD6E6}" type="presParOf" srcId="{46B88A3E-9688-4F54-9D2F-6A257A5A6621}" destId="{C6B51FF5-75E3-476E-8196-1319A4D4BDC3}" srcOrd="2" destOrd="0" presId="urn:microsoft.com/office/officeart/2005/8/layout/process1"/>
  </dgm:cxnLst>
  <dgm:bg/>
  <dgm:whole>
    <a:ln>
      <a:noFill/>
    </a:ln>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99F64B-4E48-427F-95DD-5ED0387DE3BD}" type="doc">
      <dgm:prSet loTypeId="urn:microsoft.com/office/officeart/2005/8/layout/process1" loCatId="process" qsTypeId="urn:microsoft.com/office/officeart/2005/8/quickstyle/simple1" qsCatId="simple" csTypeId="urn:microsoft.com/office/officeart/2005/8/colors/accent1_2" csCatId="accent1" phldr="1"/>
      <dgm:spPr/>
    </dgm:pt>
    <dgm:pt modelId="{DB69CA1A-A8AB-4804-82C5-BD852585F137}">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Stl</a:t>
          </a:r>
          <a:r>
            <a:rPr lang="da-DK" dirty="0"/>
            <a:t> </a:t>
          </a:r>
          <a:r>
            <a:rPr lang="da-DK" dirty="0" err="1"/>
            <a:t>reader</a:t>
          </a:r>
          <a:endParaRPr lang="da-DK" dirty="0"/>
        </a:p>
      </dgm:t>
    </dgm:pt>
    <dgm:pt modelId="{B6107390-7F84-4E78-9A4B-047FEDF58998}" type="parTrans" cxnId="{91DC85C0-9673-49C4-B220-FF99361DE7B9}">
      <dgm:prSet/>
      <dgm:spPr/>
      <dgm:t>
        <a:bodyPr/>
        <a:lstStyle/>
        <a:p>
          <a:endParaRPr lang="da-DK"/>
        </a:p>
      </dgm:t>
    </dgm:pt>
    <dgm:pt modelId="{2E48F7BD-580A-40BB-A4C1-FDBCD0229436}" type="sibTrans" cxnId="{91DC85C0-9673-49C4-B220-FF99361DE7B9}">
      <dgm:prSet/>
      <dgm:spPr/>
      <dgm:t>
        <a:bodyPr/>
        <a:lstStyle/>
        <a:p>
          <a:endParaRPr lang="da-DK"/>
        </a:p>
      </dgm:t>
    </dgm:pt>
    <dgm:pt modelId="{888BE427-EC92-4104-A268-F6FC0CA73C59}">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Convert</a:t>
          </a:r>
          <a:r>
            <a:rPr lang="da-DK" dirty="0"/>
            <a:t> to </a:t>
          </a:r>
          <a:r>
            <a:rPr lang="da-DK" dirty="0" err="1"/>
            <a:t>vtkPolyData</a:t>
          </a:r>
          <a:endParaRPr lang="da-DK" dirty="0"/>
        </a:p>
      </dgm:t>
    </dgm:pt>
    <dgm:pt modelId="{1C9E54C8-5908-4918-9893-464F8EF2B394}" type="parTrans" cxnId="{3516CB87-10D6-48F1-BB4D-CBA9A0E9928B}">
      <dgm:prSet/>
      <dgm:spPr/>
      <dgm:t>
        <a:bodyPr/>
        <a:lstStyle/>
        <a:p>
          <a:endParaRPr lang="da-DK"/>
        </a:p>
      </dgm:t>
    </dgm:pt>
    <dgm:pt modelId="{C2A485E1-43F9-49E6-A025-C2F59A074B47}" type="sibTrans" cxnId="{3516CB87-10D6-48F1-BB4D-CBA9A0E9928B}">
      <dgm:prSet/>
      <dgm:spPr/>
      <dgm:t>
        <a:bodyPr/>
        <a:lstStyle/>
        <a:p>
          <a:endParaRPr lang="da-DK"/>
        </a:p>
      </dgm:t>
    </dgm:pt>
    <dgm:pt modelId="{46B88A3E-9688-4F54-9D2F-6A257A5A6621}" type="pres">
      <dgm:prSet presAssocID="{7A99F64B-4E48-427F-95DD-5ED0387DE3BD}" presName="Name0" presStyleCnt="0">
        <dgm:presLayoutVars>
          <dgm:dir/>
          <dgm:resizeHandles val="exact"/>
        </dgm:presLayoutVars>
      </dgm:prSet>
      <dgm:spPr/>
    </dgm:pt>
    <dgm:pt modelId="{50F8B8CE-90BA-4834-8368-3DE4572A75A6}" type="pres">
      <dgm:prSet presAssocID="{DB69CA1A-A8AB-4804-82C5-BD852585F137}" presName="node" presStyleLbl="node1" presStyleIdx="0" presStyleCnt="2">
        <dgm:presLayoutVars>
          <dgm:bulletEnabled val="1"/>
        </dgm:presLayoutVars>
      </dgm:prSet>
      <dgm:spPr/>
    </dgm:pt>
    <dgm:pt modelId="{159C0557-E870-426C-B316-47E19EEF5D61}" type="pres">
      <dgm:prSet presAssocID="{2E48F7BD-580A-40BB-A4C1-FDBCD0229436}" presName="sibTrans" presStyleLbl="sibTrans2D1" presStyleIdx="0" presStyleCnt="1"/>
      <dgm:spPr/>
    </dgm:pt>
    <dgm:pt modelId="{6C7C4861-D991-43B4-A86E-B9F7F95012A2}" type="pres">
      <dgm:prSet presAssocID="{2E48F7BD-580A-40BB-A4C1-FDBCD0229436}" presName="connectorText" presStyleLbl="sibTrans2D1" presStyleIdx="0" presStyleCnt="1"/>
      <dgm:spPr/>
    </dgm:pt>
    <dgm:pt modelId="{C6B51FF5-75E3-476E-8196-1319A4D4BDC3}" type="pres">
      <dgm:prSet presAssocID="{888BE427-EC92-4104-A268-F6FC0CA73C59}" presName="node" presStyleLbl="node1" presStyleIdx="1" presStyleCnt="2">
        <dgm:presLayoutVars>
          <dgm:bulletEnabled val="1"/>
        </dgm:presLayoutVars>
      </dgm:prSet>
      <dgm:spPr/>
    </dgm:pt>
  </dgm:ptLst>
  <dgm:cxnLst>
    <dgm:cxn modelId="{5B686A48-479B-481D-BEA6-2C8F62D0EEE2}" type="presOf" srcId="{DB69CA1A-A8AB-4804-82C5-BD852585F137}" destId="{50F8B8CE-90BA-4834-8368-3DE4572A75A6}" srcOrd="0" destOrd="0" presId="urn:microsoft.com/office/officeart/2005/8/layout/process1"/>
    <dgm:cxn modelId="{3516CB87-10D6-48F1-BB4D-CBA9A0E9928B}" srcId="{7A99F64B-4E48-427F-95DD-5ED0387DE3BD}" destId="{888BE427-EC92-4104-A268-F6FC0CA73C59}" srcOrd="1" destOrd="0" parTransId="{1C9E54C8-5908-4918-9893-464F8EF2B394}" sibTransId="{C2A485E1-43F9-49E6-A025-C2F59A074B47}"/>
    <dgm:cxn modelId="{D91CCD87-2C4A-44BA-88BB-12B81C30AE38}" type="presOf" srcId="{2E48F7BD-580A-40BB-A4C1-FDBCD0229436}" destId="{6C7C4861-D991-43B4-A86E-B9F7F95012A2}" srcOrd="1" destOrd="0" presId="urn:microsoft.com/office/officeart/2005/8/layout/process1"/>
    <dgm:cxn modelId="{5B3558AE-FCF2-4CBD-B3E0-AA8D1E6BC03D}" type="presOf" srcId="{888BE427-EC92-4104-A268-F6FC0CA73C59}" destId="{C6B51FF5-75E3-476E-8196-1319A4D4BDC3}" srcOrd="0" destOrd="0" presId="urn:microsoft.com/office/officeart/2005/8/layout/process1"/>
    <dgm:cxn modelId="{B8B5F4B8-EA68-44C4-AED1-7C0626BB9F2E}" type="presOf" srcId="{2E48F7BD-580A-40BB-A4C1-FDBCD0229436}" destId="{159C0557-E870-426C-B316-47E19EEF5D61}" srcOrd="0" destOrd="0" presId="urn:microsoft.com/office/officeart/2005/8/layout/process1"/>
    <dgm:cxn modelId="{91DC85C0-9673-49C4-B220-FF99361DE7B9}" srcId="{7A99F64B-4E48-427F-95DD-5ED0387DE3BD}" destId="{DB69CA1A-A8AB-4804-82C5-BD852585F137}" srcOrd="0" destOrd="0" parTransId="{B6107390-7F84-4E78-9A4B-047FEDF58998}" sibTransId="{2E48F7BD-580A-40BB-A4C1-FDBCD0229436}"/>
    <dgm:cxn modelId="{D7BF1CEE-CE1D-4D11-9B01-21AEEC9DD2BF}" type="presOf" srcId="{7A99F64B-4E48-427F-95DD-5ED0387DE3BD}" destId="{46B88A3E-9688-4F54-9D2F-6A257A5A6621}" srcOrd="0" destOrd="0" presId="urn:microsoft.com/office/officeart/2005/8/layout/process1"/>
    <dgm:cxn modelId="{911031CD-7ADA-429C-A20C-E9A31C666084}" type="presParOf" srcId="{46B88A3E-9688-4F54-9D2F-6A257A5A6621}" destId="{50F8B8CE-90BA-4834-8368-3DE4572A75A6}" srcOrd="0" destOrd="0" presId="urn:microsoft.com/office/officeart/2005/8/layout/process1"/>
    <dgm:cxn modelId="{5BCD0DF7-7F9D-4D20-AE1F-C0B9542FA026}" type="presParOf" srcId="{46B88A3E-9688-4F54-9D2F-6A257A5A6621}" destId="{159C0557-E870-426C-B316-47E19EEF5D61}" srcOrd="1" destOrd="0" presId="urn:microsoft.com/office/officeart/2005/8/layout/process1"/>
    <dgm:cxn modelId="{08DA5DE7-5679-46E0-971A-01E0C1662437}" type="presParOf" srcId="{159C0557-E870-426C-B316-47E19EEF5D61}" destId="{6C7C4861-D991-43B4-A86E-B9F7F95012A2}" srcOrd="0" destOrd="0" presId="urn:microsoft.com/office/officeart/2005/8/layout/process1"/>
    <dgm:cxn modelId="{C8732FA4-7458-489C-8740-AE8C554DD6E6}" type="presParOf" srcId="{46B88A3E-9688-4F54-9D2F-6A257A5A6621}" destId="{C6B51FF5-75E3-476E-8196-1319A4D4BDC3}" srcOrd="2" destOrd="0" presId="urn:microsoft.com/office/officeart/2005/8/layout/process1"/>
  </dgm:cxnLst>
  <dgm:bg/>
  <dgm:whole>
    <a:ln>
      <a:noFill/>
    </a:ln>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99F64B-4E48-427F-95DD-5ED0387DE3BD}" type="doc">
      <dgm:prSet loTypeId="urn:microsoft.com/office/officeart/2005/8/layout/process1" loCatId="process" qsTypeId="urn:microsoft.com/office/officeart/2005/8/quickstyle/simple1" qsCatId="simple" csTypeId="urn:microsoft.com/office/officeart/2005/8/colors/accent1_2" csCatId="accent1" phldr="1"/>
      <dgm:spPr/>
    </dgm:pt>
    <dgm:pt modelId="{DB69CA1A-A8AB-4804-82C5-BD852585F137}">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Stl</a:t>
          </a:r>
          <a:r>
            <a:rPr lang="da-DK" dirty="0"/>
            <a:t> </a:t>
          </a:r>
          <a:r>
            <a:rPr lang="da-DK" dirty="0" err="1"/>
            <a:t>reader</a:t>
          </a:r>
          <a:endParaRPr lang="da-DK" dirty="0"/>
        </a:p>
      </dgm:t>
    </dgm:pt>
    <dgm:pt modelId="{B6107390-7F84-4E78-9A4B-047FEDF58998}" type="parTrans" cxnId="{91DC85C0-9673-49C4-B220-FF99361DE7B9}">
      <dgm:prSet/>
      <dgm:spPr/>
      <dgm:t>
        <a:bodyPr/>
        <a:lstStyle/>
        <a:p>
          <a:endParaRPr lang="da-DK"/>
        </a:p>
      </dgm:t>
    </dgm:pt>
    <dgm:pt modelId="{2E48F7BD-580A-40BB-A4C1-FDBCD0229436}" type="sibTrans" cxnId="{91DC85C0-9673-49C4-B220-FF99361DE7B9}">
      <dgm:prSet/>
      <dgm:spPr/>
      <dgm:t>
        <a:bodyPr/>
        <a:lstStyle/>
        <a:p>
          <a:endParaRPr lang="da-DK"/>
        </a:p>
      </dgm:t>
    </dgm:pt>
    <dgm:pt modelId="{888BE427-EC92-4104-A268-F6FC0CA73C59}">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Convert</a:t>
          </a:r>
          <a:r>
            <a:rPr lang="da-DK" dirty="0"/>
            <a:t> to </a:t>
          </a:r>
          <a:r>
            <a:rPr lang="da-DK" dirty="0" err="1"/>
            <a:t>vtkPolyData</a:t>
          </a:r>
          <a:endParaRPr lang="da-DK" dirty="0"/>
        </a:p>
      </dgm:t>
    </dgm:pt>
    <dgm:pt modelId="{1C9E54C8-5908-4918-9893-464F8EF2B394}" type="parTrans" cxnId="{3516CB87-10D6-48F1-BB4D-CBA9A0E9928B}">
      <dgm:prSet/>
      <dgm:spPr/>
      <dgm:t>
        <a:bodyPr/>
        <a:lstStyle/>
        <a:p>
          <a:endParaRPr lang="da-DK"/>
        </a:p>
      </dgm:t>
    </dgm:pt>
    <dgm:pt modelId="{C2A485E1-43F9-49E6-A025-C2F59A074B47}" type="sibTrans" cxnId="{3516CB87-10D6-48F1-BB4D-CBA9A0E9928B}">
      <dgm:prSet/>
      <dgm:spPr/>
      <dgm:t>
        <a:bodyPr/>
        <a:lstStyle/>
        <a:p>
          <a:endParaRPr lang="da-DK"/>
        </a:p>
      </dgm:t>
    </dgm:pt>
    <dgm:pt modelId="{46B88A3E-9688-4F54-9D2F-6A257A5A6621}" type="pres">
      <dgm:prSet presAssocID="{7A99F64B-4E48-427F-95DD-5ED0387DE3BD}" presName="Name0" presStyleCnt="0">
        <dgm:presLayoutVars>
          <dgm:dir/>
          <dgm:resizeHandles val="exact"/>
        </dgm:presLayoutVars>
      </dgm:prSet>
      <dgm:spPr/>
    </dgm:pt>
    <dgm:pt modelId="{50F8B8CE-90BA-4834-8368-3DE4572A75A6}" type="pres">
      <dgm:prSet presAssocID="{DB69CA1A-A8AB-4804-82C5-BD852585F137}" presName="node" presStyleLbl="node1" presStyleIdx="0" presStyleCnt="2">
        <dgm:presLayoutVars>
          <dgm:bulletEnabled val="1"/>
        </dgm:presLayoutVars>
      </dgm:prSet>
      <dgm:spPr/>
    </dgm:pt>
    <dgm:pt modelId="{159C0557-E870-426C-B316-47E19EEF5D61}" type="pres">
      <dgm:prSet presAssocID="{2E48F7BD-580A-40BB-A4C1-FDBCD0229436}" presName="sibTrans" presStyleLbl="sibTrans2D1" presStyleIdx="0" presStyleCnt="1"/>
      <dgm:spPr/>
    </dgm:pt>
    <dgm:pt modelId="{6C7C4861-D991-43B4-A86E-B9F7F95012A2}" type="pres">
      <dgm:prSet presAssocID="{2E48F7BD-580A-40BB-A4C1-FDBCD0229436}" presName="connectorText" presStyleLbl="sibTrans2D1" presStyleIdx="0" presStyleCnt="1"/>
      <dgm:spPr/>
    </dgm:pt>
    <dgm:pt modelId="{C6B51FF5-75E3-476E-8196-1319A4D4BDC3}" type="pres">
      <dgm:prSet presAssocID="{888BE427-EC92-4104-A268-F6FC0CA73C59}" presName="node" presStyleLbl="node1" presStyleIdx="1" presStyleCnt="2">
        <dgm:presLayoutVars>
          <dgm:bulletEnabled val="1"/>
        </dgm:presLayoutVars>
      </dgm:prSet>
      <dgm:spPr/>
    </dgm:pt>
  </dgm:ptLst>
  <dgm:cxnLst>
    <dgm:cxn modelId="{5B686A48-479B-481D-BEA6-2C8F62D0EEE2}" type="presOf" srcId="{DB69CA1A-A8AB-4804-82C5-BD852585F137}" destId="{50F8B8CE-90BA-4834-8368-3DE4572A75A6}" srcOrd="0" destOrd="0" presId="urn:microsoft.com/office/officeart/2005/8/layout/process1"/>
    <dgm:cxn modelId="{3516CB87-10D6-48F1-BB4D-CBA9A0E9928B}" srcId="{7A99F64B-4E48-427F-95DD-5ED0387DE3BD}" destId="{888BE427-EC92-4104-A268-F6FC0CA73C59}" srcOrd="1" destOrd="0" parTransId="{1C9E54C8-5908-4918-9893-464F8EF2B394}" sibTransId="{C2A485E1-43F9-49E6-A025-C2F59A074B47}"/>
    <dgm:cxn modelId="{D91CCD87-2C4A-44BA-88BB-12B81C30AE38}" type="presOf" srcId="{2E48F7BD-580A-40BB-A4C1-FDBCD0229436}" destId="{6C7C4861-D991-43B4-A86E-B9F7F95012A2}" srcOrd="1" destOrd="0" presId="urn:microsoft.com/office/officeart/2005/8/layout/process1"/>
    <dgm:cxn modelId="{5B3558AE-FCF2-4CBD-B3E0-AA8D1E6BC03D}" type="presOf" srcId="{888BE427-EC92-4104-A268-F6FC0CA73C59}" destId="{C6B51FF5-75E3-476E-8196-1319A4D4BDC3}" srcOrd="0" destOrd="0" presId="urn:microsoft.com/office/officeart/2005/8/layout/process1"/>
    <dgm:cxn modelId="{B8B5F4B8-EA68-44C4-AED1-7C0626BB9F2E}" type="presOf" srcId="{2E48F7BD-580A-40BB-A4C1-FDBCD0229436}" destId="{159C0557-E870-426C-B316-47E19EEF5D61}" srcOrd="0" destOrd="0" presId="urn:microsoft.com/office/officeart/2005/8/layout/process1"/>
    <dgm:cxn modelId="{91DC85C0-9673-49C4-B220-FF99361DE7B9}" srcId="{7A99F64B-4E48-427F-95DD-5ED0387DE3BD}" destId="{DB69CA1A-A8AB-4804-82C5-BD852585F137}" srcOrd="0" destOrd="0" parTransId="{B6107390-7F84-4E78-9A4B-047FEDF58998}" sibTransId="{2E48F7BD-580A-40BB-A4C1-FDBCD0229436}"/>
    <dgm:cxn modelId="{D7BF1CEE-CE1D-4D11-9B01-21AEEC9DD2BF}" type="presOf" srcId="{7A99F64B-4E48-427F-95DD-5ED0387DE3BD}" destId="{46B88A3E-9688-4F54-9D2F-6A257A5A6621}" srcOrd="0" destOrd="0" presId="urn:microsoft.com/office/officeart/2005/8/layout/process1"/>
    <dgm:cxn modelId="{911031CD-7ADA-429C-A20C-E9A31C666084}" type="presParOf" srcId="{46B88A3E-9688-4F54-9D2F-6A257A5A6621}" destId="{50F8B8CE-90BA-4834-8368-3DE4572A75A6}" srcOrd="0" destOrd="0" presId="urn:microsoft.com/office/officeart/2005/8/layout/process1"/>
    <dgm:cxn modelId="{5BCD0DF7-7F9D-4D20-AE1F-C0B9542FA026}" type="presParOf" srcId="{46B88A3E-9688-4F54-9D2F-6A257A5A6621}" destId="{159C0557-E870-426C-B316-47E19EEF5D61}" srcOrd="1" destOrd="0" presId="urn:microsoft.com/office/officeart/2005/8/layout/process1"/>
    <dgm:cxn modelId="{08DA5DE7-5679-46E0-971A-01E0C1662437}" type="presParOf" srcId="{159C0557-E870-426C-B316-47E19EEF5D61}" destId="{6C7C4861-D991-43B4-A86E-B9F7F95012A2}" srcOrd="0" destOrd="0" presId="urn:microsoft.com/office/officeart/2005/8/layout/process1"/>
    <dgm:cxn modelId="{C8732FA4-7458-489C-8740-AE8C554DD6E6}" type="presParOf" srcId="{46B88A3E-9688-4F54-9D2F-6A257A5A6621}" destId="{C6B51FF5-75E3-476E-8196-1319A4D4BDC3}" srcOrd="2" destOrd="0" presId="urn:microsoft.com/office/officeart/2005/8/layout/process1"/>
  </dgm:cxnLst>
  <dgm:bg/>
  <dgm:whole>
    <a:ln>
      <a:noFill/>
    </a:ln>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99F64B-4E48-427F-95DD-5ED0387DE3BD}" type="doc">
      <dgm:prSet loTypeId="urn:microsoft.com/office/officeart/2005/8/layout/process1" loCatId="process" qsTypeId="urn:microsoft.com/office/officeart/2005/8/quickstyle/simple1" qsCatId="simple" csTypeId="urn:microsoft.com/office/officeart/2005/8/colors/accent1_2" csCatId="accent1" phldr="1"/>
      <dgm:spPr/>
    </dgm:pt>
    <dgm:pt modelId="{DB69CA1A-A8AB-4804-82C5-BD852585F137}">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Get</a:t>
          </a:r>
          <a:r>
            <a:rPr lang="da-DK" dirty="0"/>
            <a:t> </a:t>
          </a:r>
          <a:r>
            <a:rPr lang="da-DK" dirty="0" err="1"/>
            <a:t>Bounding</a:t>
          </a:r>
          <a:r>
            <a:rPr lang="da-DK" dirty="0"/>
            <a:t> Box </a:t>
          </a:r>
          <a:r>
            <a:rPr lang="da-DK" dirty="0" err="1"/>
            <a:t>coordinates</a:t>
          </a:r>
          <a:endParaRPr lang="da-DK" dirty="0"/>
        </a:p>
      </dgm:t>
    </dgm:pt>
    <dgm:pt modelId="{B6107390-7F84-4E78-9A4B-047FEDF58998}" type="parTrans" cxnId="{91DC85C0-9673-49C4-B220-FF99361DE7B9}">
      <dgm:prSet/>
      <dgm:spPr/>
      <dgm:t>
        <a:bodyPr/>
        <a:lstStyle/>
        <a:p>
          <a:endParaRPr lang="da-DK"/>
        </a:p>
      </dgm:t>
    </dgm:pt>
    <dgm:pt modelId="{2E48F7BD-580A-40BB-A4C1-FDBCD0229436}" type="sibTrans" cxnId="{91DC85C0-9673-49C4-B220-FF99361DE7B9}">
      <dgm:prSet/>
      <dgm:spPr/>
      <dgm:t>
        <a:bodyPr/>
        <a:lstStyle/>
        <a:p>
          <a:endParaRPr lang="da-DK"/>
        </a:p>
      </dgm:t>
    </dgm:pt>
    <dgm:pt modelId="{888BE427-EC92-4104-A268-F6FC0CA73C59}">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Define</a:t>
          </a:r>
          <a:r>
            <a:rPr lang="da-DK" baseline="0" dirty="0"/>
            <a:t> camera </a:t>
          </a:r>
          <a:r>
            <a:rPr lang="da-DK" baseline="0" dirty="0" err="1"/>
            <a:t>focus</a:t>
          </a:r>
          <a:r>
            <a:rPr lang="da-DK" baseline="0" dirty="0"/>
            <a:t> and location </a:t>
          </a:r>
          <a:endParaRPr lang="da-DK" dirty="0"/>
        </a:p>
      </dgm:t>
    </dgm:pt>
    <dgm:pt modelId="{1C9E54C8-5908-4918-9893-464F8EF2B394}" type="parTrans" cxnId="{3516CB87-10D6-48F1-BB4D-CBA9A0E9928B}">
      <dgm:prSet/>
      <dgm:spPr/>
      <dgm:t>
        <a:bodyPr/>
        <a:lstStyle/>
        <a:p>
          <a:endParaRPr lang="da-DK"/>
        </a:p>
      </dgm:t>
    </dgm:pt>
    <dgm:pt modelId="{C2A485E1-43F9-49E6-A025-C2F59A074B47}" type="sibTrans" cxnId="{3516CB87-10D6-48F1-BB4D-CBA9A0E9928B}">
      <dgm:prSet/>
      <dgm:spPr/>
      <dgm:t>
        <a:bodyPr/>
        <a:lstStyle/>
        <a:p>
          <a:endParaRPr lang="da-DK"/>
        </a:p>
      </dgm:t>
    </dgm:pt>
    <dgm:pt modelId="{46B88A3E-9688-4F54-9D2F-6A257A5A6621}" type="pres">
      <dgm:prSet presAssocID="{7A99F64B-4E48-427F-95DD-5ED0387DE3BD}" presName="Name0" presStyleCnt="0">
        <dgm:presLayoutVars>
          <dgm:dir/>
          <dgm:resizeHandles val="exact"/>
        </dgm:presLayoutVars>
      </dgm:prSet>
      <dgm:spPr/>
    </dgm:pt>
    <dgm:pt modelId="{50F8B8CE-90BA-4834-8368-3DE4572A75A6}" type="pres">
      <dgm:prSet presAssocID="{DB69CA1A-A8AB-4804-82C5-BD852585F137}" presName="node" presStyleLbl="node1" presStyleIdx="0" presStyleCnt="2">
        <dgm:presLayoutVars>
          <dgm:bulletEnabled val="1"/>
        </dgm:presLayoutVars>
      </dgm:prSet>
      <dgm:spPr/>
    </dgm:pt>
    <dgm:pt modelId="{159C0557-E870-426C-B316-47E19EEF5D61}" type="pres">
      <dgm:prSet presAssocID="{2E48F7BD-580A-40BB-A4C1-FDBCD0229436}" presName="sibTrans" presStyleLbl="sibTrans2D1" presStyleIdx="0" presStyleCnt="1"/>
      <dgm:spPr/>
    </dgm:pt>
    <dgm:pt modelId="{6C7C4861-D991-43B4-A86E-B9F7F95012A2}" type="pres">
      <dgm:prSet presAssocID="{2E48F7BD-580A-40BB-A4C1-FDBCD0229436}" presName="connectorText" presStyleLbl="sibTrans2D1" presStyleIdx="0" presStyleCnt="1"/>
      <dgm:spPr/>
    </dgm:pt>
    <dgm:pt modelId="{C6B51FF5-75E3-476E-8196-1319A4D4BDC3}" type="pres">
      <dgm:prSet presAssocID="{888BE427-EC92-4104-A268-F6FC0CA73C59}" presName="node" presStyleLbl="node1" presStyleIdx="1" presStyleCnt="2" custLinFactNeighborX="118" custLinFactNeighborY="0">
        <dgm:presLayoutVars>
          <dgm:bulletEnabled val="1"/>
        </dgm:presLayoutVars>
      </dgm:prSet>
      <dgm:spPr/>
    </dgm:pt>
  </dgm:ptLst>
  <dgm:cxnLst>
    <dgm:cxn modelId="{5B686A48-479B-481D-BEA6-2C8F62D0EEE2}" type="presOf" srcId="{DB69CA1A-A8AB-4804-82C5-BD852585F137}" destId="{50F8B8CE-90BA-4834-8368-3DE4572A75A6}" srcOrd="0" destOrd="0" presId="urn:microsoft.com/office/officeart/2005/8/layout/process1"/>
    <dgm:cxn modelId="{3516CB87-10D6-48F1-BB4D-CBA9A0E9928B}" srcId="{7A99F64B-4E48-427F-95DD-5ED0387DE3BD}" destId="{888BE427-EC92-4104-A268-F6FC0CA73C59}" srcOrd="1" destOrd="0" parTransId="{1C9E54C8-5908-4918-9893-464F8EF2B394}" sibTransId="{C2A485E1-43F9-49E6-A025-C2F59A074B47}"/>
    <dgm:cxn modelId="{D91CCD87-2C4A-44BA-88BB-12B81C30AE38}" type="presOf" srcId="{2E48F7BD-580A-40BB-A4C1-FDBCD0229436}" destId="{6C7C4861-D991-43B4-A86E-B9F7F95012A2}" srcOrd="1" destOrd="0" presId="urn:microsoft.com/office/officeart/2005/8/layout/process1"/>
    <dgm:cxn modelId="{5B3558AE-FCF2-4CBD-B3E0-AA8D1E6BC03D}" type="presOf" srcId="{888BE427-EC92-4104-A268-F6FC0CA73C59}" destId="{C6B51FF5-75E3-476E-8196-1319A4D4BDC3}" srcOrd="0" destOrd="0" presId="urn:microsoft.com/office/officeart/2005/8/layout/process1"/>
    <dgm:cxn modelId="{B8B5F4B8-EA68-44C4-AED1-7C0626BB9F2E}" type="presOf" srcId="{2E48F7BD-580A-40BB-A4C1-FDBCD0229436}" destId="{159C0557-E870-426C-B316-47E19EEF5D61}" srcOrd="0" destOrd="0" presId="urn:microsoft.com/office/officeart/2005/8/layout/process1"/>
    <dgm:cxn modelId="{91DC85C0-9673-49C4-B220-FF99361DE7B9}" srcId="{7A99F64B-4E48-427F-95DD-5ED0387DE3BD}" destId="{DB69CA1A-A8AB-4804-82C5-BD852585F137}" srcOrd="0" destOrd="0" parTransId="{B6107390-7F84-4E78-9A4B-047FEDF58998}" sibTransId="{2E48F7BD-580A-40BB-A4C1-FDBCD0229436}"/>
    <dgm:cxn modelId="{D7BF1CEE-CE1D-4D11-9B01-21AEEC9DD2BF}" type="presOf" srcId="{7A99F64B-4E48-427F-95DD-5ED0387DE3BD}" destId="{46B88A3E-9688-4F54-9D2F-6A257A5A6621}" srcOrd="0" destOrd="0" presId="urn:microsoft.com/office/officeart/2005/8/layout/process1"/>
    <dgm:cxn modelId="{911031CD-7ADA-429C-A20C-E9A31C666084}" type="presParOf" srcId="{46B88A3E-9688-4F54-9D2F-6A257A5A6621}" destId="{50F8B8CE-90BA-4834-8368-3DE4572A75A6}" srcOrd="0" destOrd="0" presId="urn:microsoft.com/office/officeart/2005/8/layout/process1"/>
    <dgm:cxn modelId="{5BCD0DF7-7F9D-4D20-AE1F-C0B9542FA026}" type="presParOf" srcId="{46B88A3E-9688-4F54-9D2F-6A257A5A6621}" destId="{159C0557-E870-426C-B316-47E19EEF5D61}" srcOrd="1" destOrd="0" presId="urn:microsoft.com/office/officeart/2005/8/layout/process1"/>
    <dgm:cxn modelId="{08DA5DE7-5679-46E0-971A-01E0C1662437}" type="presParOf" srcId="{159C0557-E870-426C-B316-47E19EEF5D61}" destId="{6C7C4861-D991-43B4-A86E-B9F7F95012A2}" srcOrd="0" destOrd="0" presId="urn:microsoft.com/office/officeart/2005/8/layout/process1"/>
    <dgm:cxn modelId="{C8732FA4-7458-489C-8740-AE8C554DD6E6}" type="presParOf" srcId="{46B88A3E-9688-4F54-9D2F-6A257A5A6621}" destId="{C6B51FF5-75E3-476E-8196-1319A4D4BDC3}" srcOrd="2" destOrd="0" presId="urn:microsoft.com/office/officeart/2005/8/layout/process1"/>
  </dgm:cxnLst>
  <dgm:bg/>
  <dgm:whole>
    <a:ln>
      <a:noFill/>
    </a:ln>
  </dgm:whole>
  <dgm:extLst>
    <a:ext uri="http://schemas.microsoft.com/office/drawing/2008/diagram">
      <dsp:dataModelExt xmlns:dsp="http://schemas.microsoft.com/office/drawing/2008/diagram" relId="rId2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99F64B-4E48-427F-95DD-5ED0387DE3BD}" type="doc">
      <dgm:prSet loTypeId="urn:microsoft.com/office/officeart/2005/8/layout/process1" loCatId="process" qsTypeId="urn:microsoft.com/office/officeart/2005/8/quickstyle/simple1" qsCatId="simple" csTypeId="urn:microsoft.com/office/officeart/2005/8/colors/accent1_2" csCatId="accent1" phldr="1"/>
      <dgm:spPr/>
    </dgm:pt>
    <dgm:pt modelId="{DB69CA1A-A8AB-4804-82C5-BD852585F137}">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Stl</a:t>
          </a:r>
          <a:r>
            <a:rPr lang="da-DK" dirty="0"/>
            <a:t> </a:t>
          </a:r>
          <a:r>
            <a:rPr lang="da-DK" dirty="0" err="1"/>
            <a:t>reader</a:t>
          </a:r>
          <a:endParaRPr lang="da-DK" dirty="0"/>
        </a:p>
      </dgm:t>
    </dgm:pt>
    <dgm:pt modelId="{B6107390-7F84-4E78-9A4B-047FEDF58998}" type="parTrans" cxnId="{91DC85C0-9673-49C4-B220-FF99361DE7B9}">
      <dgm:prSet/>
      <dgm:spPr/>
      <dgm:t>
        <a:bodyPr/>
        <a:lstStyle/>
        <a:p>
          <a:endParaRPr lang="da-DK"/>
        </a:p>
      </dgm:t>
    </dgm:pt>
    <dgm:pt modelId="{2E48F7BD-580A-40BB-A4C1-FDBCD0229436}" type="sibTrans" cxnId="{91DC85C0-9673-49C4-B220-FF99361DE7B9}">
      <dgm:prSet/>
      <dgm:spPr/>
      <dgm:t>
        <a:bodyPr/>
        <a:lstStyle/>
        <a:p>
          <a:endParaRPr lang="da-DK"/>
        </a:p>
      </dgm:t>
    </dgm:pt>
    <dgm:pt modelId="{888BE427-EC92-4104-A268-F6FC0CA73C59}">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Convert</a:t>
          </a:r>
          <a:r>
            <a:rPr lang="da-DK" dirty="0"/>
            <a:t> to </a:t>
          </a:r>
          <a:r>
            <a:rPr lang="da-DK" dirty="0" err="1"/>
            <a:t>vtkPolyData</a:t>
          </a:r>
          <a:endParaRPr lang="da-DK" dirty="0"/>
        </a:p>
      </dgm:t>
    </dgm:pt>
    <dgm:pt modelId="{1C9E54C8-5908-4918-9893-464F8EF2B394}" type="parTrans" cxnId="{3516CB87-10D6-48F1-BB4D-CBA9A0E9928B}">
      <dgm:prSet/>
      <dgm:spPr/>
      <dgm:t>
        <a:bodyPr/>
        <a:lstStyle/>
        <a:p>
          <a:endParaRPr lang="da-DK"/>
        </a:p>
      </dgm:t>
    </dgm:pt>
    <dgm:pt modelId="{C2A485E1-43F9-49E6-A025-C2F59A074B47}" type="sibTrans" cxnId="{3516CB87-10D6-48F1-BB4D-CBA9A0E9928B}">
      <dgm:prSet/>
      <dgm:spPr/>
      <dgm:t>
        <a:bodyPr/>
        <a:lstStyle/>
        <a:p>
          <a:endParaRPr lang="da-DK"/>
        </a:p>
      </dgm:t>
    </dgm:pt>
    <dgm:pt modelId="{46B88A3E-9688-4F54-9D2F-6A257A5A6621}" type="pres">
      <dgm:prSet presAssocID="{7A99F64B-4E48-427F-95DD-5ED0387DE3BD}" presName="Name0" presStyleCnt="0">
        <dgm:presLayoutVars>
          <dgm:dir/>
          <dgm:resizeHandles val="exact"/>
        </dgm:presLayoutVars>
      </dgm:prSet>
      <dgm:spPr/>
    </dgm:pt>
    <dgm:pt modelId="{50F8B8CE-90BA-4834-8368-3DE4572A75A6}" type="pres">
      <dgm:prSet presAssocID="{DB69CA1A-A8AB-4804-82C5-BD852585F137}" presName="node" presStyleLbl="node1" presStyleIdx="0" presStyleCnt="2">
        <dgm:presLayoutVars>
          <dgm:bulletEnabled val="1"/>
        </dgm:presLayoutVars>
      </dgm:prSet>
      <dgm:spPr/>
    </dgm:pt>
    <dgm:pt modelId="{159C0557-E870-426C-B316-47E19EEF5D61}" type="pres">
      <dgm:prSet presAssocID="{2E48F7BD-580A-40BB-A4C1-FDBCD0229436}" presName="sibTrans" presStyleLbl="sibTrans2D1" presStyleIdx="0" presStyleCnt="1"/>
      <dgm:spPr/>
    </dgm:pt>
    <dgm:pt modelId="{6C7C4861-D991-43B4-A86E-B9F7F95012A2}" type="pres">
      <dgm:prSet presAssocID="{2E48F7BD-580A-40BB-A4C1-FDBCD0229436}" presName="connectorText" presStyleLbl="sibTrans2D1" presStyleIdx="0" presStyleCnt="1"/>
      <dgm:spPr/>
    </dgm:pt>
    <dgm:pt modelId="{C6B51FF5-75E3-476E-8196-1319A4D4BDC3}" type="pres">
      <dgm:prSet presAssocID="{888BE427-EC92-4104-A268-F6FC0CA73C59}" presName="node" presStyleLbl="node1" presStyleIdx="1" presStyleCnt="2">
        <dgm:presLayoutVars>
          <dgm:bulletEnabled val="1"/>
        </dgm:presLayoutVars>
      </dgm:prSet>
      <dgm:spPr/>
    </dgm:pt>
  </dgm:ptLst>
  <dgm:cxnLst>
    <dgm:cxn modelId="{5B686A48-479B-481D-BEA6-2C8F62D0EEE2}" type="presOf" srcId="{DB69CA1A-A8AB-4804-82C5-BD852585F137}" destId="{50F8B8CE-90BA-4834-8368-3DE4572A75A6}" srcOrd="0" destOrd="0" presId="urn:microsoft.com/office/officeart/2005/8/layout/process1"/>
    <dgm:cxn modelId="{3516CB87-10D6-48F1-BB4D-CBA9A0E9928B}" srcId="{7A99F64B-4E48-427F-95DD-5ED0387DE3BD}" destId="{888BE427-EC92-4104-A268-F6FC0CA73C59}" srcOrd="1" destOrd="0" parTransId="{1C9E54C8-5908-4918-9893-464F8EF2B394}" sibTransId="{C2A485E1-43F9-49E6-A025-C2F59A074B47}"/>
    <dgm:cxn modelId="{D91CCD87-2C4A-44BA-88BB-12B81C30AE38}" type="presOf" srcId="{2E48F7BD-580A-40BB-A4C1-FDBCD0229436}" destId="{6C7C4861-D991-43B4-A86E-B9F7F95012A2}" srcOrd="1" destOrd="0" presId="urn:microsoft.com/office/officeart/2005/8/layout/process1"/>
    <dgm:cxn modelId="{5B3558AE-FCF2-4CBD-B3E0-AA8D1E6BC03D}" type="presOf" srcId="{888BE427-EC92-4104-A268-F6FC0CA73C59}" destId="{C6B51FF5-75E3-476E-8196-1319A4D4BDC3}" srcOrd="0" destOrd="0" presId="urn:microsoft.com/office/officeart/2005/8/layout/process1"/>
    <dgm:cxn modelId="{B8B5F4B8-EA68-44C4-AED1-7C0626BB9F2E}" type="presOf" srcId="{2E48F7BD-580A-40BB-A4C1-FDBCD0229436}" destId="{159C0557-E870-426C-B316-47E19EEF5D61}" srcOrd="0" destOrd="0" presId="urn:microsoft.com/office/officeart/2005/8/layout/process1"/>
    <dgm:cxn modelId="{91DC85C0-9673-49C4-B220-FF99361DE7B9}" srcId="{7A99F64B-4E48-427F-95DD-5ED0387DE3BD}" destId="{DB69CA1A-A8AB-4804-82C5-BD852585F137}" srcOrd="0" destOrd="0" parTransId="{B6107390-7F84-4E78-9A4B-047FEDF58998}" sibTransId="{2E48F7BD-580A-40BB-A4C1-FDBCD0229436}"/>
    <dgm:cxn modelId="{D7BF1CEE-CE1D-4D11-9B01-21AEEC9DD2BF}" type="presOf" srcId="{7A99F64B-4E48-427F-95DD-5ED0387DE3BD}" destId="{46B88A3E-9688-4F54-9D2F-6A257A5A6621}" srcOrd="0" destOrd="0" presId="urn:microsoft.com/office/officeart/2005/8/layout/process1"/>
    <dgm:cxn modelId="{911031CD-7ADA-429C-A20C-E9A31C666084}" type="presParOf" srcId="{46B88A3E-9688-4F54-9D2F-6A257A5A6621}" destId="{50F8B8CE-90BA-4834-8368-3DE4572A75A6}" srcOrd="0" destOrd="0" presId="urn:microsoft.com/office/officeart/2005/8/layout/process1"/>
    <dgm:cxn modelId="{5BCD0DF7-7F9D-4D20-AE1F-C0B9542FA026}" type="presParOf" srcId="{46B88A3E-9688-4F54-9D2F-6A257A5A6621}" destId="{159C0557-E870-426C-B316-47E19EEF5D61}" srcOrd="1" destOrd="0" presId="urn:microsoft.com/office/officeart/2005/8/layout/process1"/>
    <dgm:cxn modelId="{08DA5DE7-5679-46E0-971A-01E0C1662437}" type="presParOf" srcId="{159C0557-E870-426C-B316-47E19EEF5D61}" destId="{6C7C4861-D991-43B4-A86E-B9F7F95012A2}" srcOrd="0" destOrd="0" presId="urn:microsoft.com/office/officeart/2005/8/layout/process1"/>
    <dgm:cxn modelId="{C8732FA4-7458-489C-8740-AE8C554DD6E6}" type="presParOf" srcId="{46B88A3E-9688-4F54-9D2F-6A257A5A6621}" destId="{C6B51FF5-75E3-476E-8196-1319A4D4BDC3}" srcOrd="2" destOrd="0" presId="urn:microsoft.com/office/officeart/2005/8/layout/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99F64B-4E48-427F-95DD-5ED0387DE3BD}" type="doc">
      <dgm:prSet loTypeId="urn:microsoft.com/office/officeart/2005/8/layout/process1" loCatId="process" qsTypeId="urn:microsoft.com/office/officeart/2005/8/quickstyle/simple1" qsCatId="simple" csTypeId="urn:microsoft.com/office/officeart/2005/8/colors/accent1_2" csCatId="accent1" phldr="1"/>
      <dgm:spPr/>
    </dgm:pt>
    <dgm:pt modelId="{DB69CA1A-A8AB-4804-82C5-BD852585F137}">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Get</a:t>
          </a:r>
          <a:r>
            <a:rPr lang="da-DK" dirty="0"/>
            <a:t> </a:t>
          </a:r>
          <a:r>
            <a:rPr lang="da-DK" dirty="0" err="1"/>
            <a:t>Bounding</a:t>
          </a:r>
          <a:r>
            <a:rPr lang="da-DK" dirty="0"/>
            <a:t> Box </a:t>
          </a:r>
          <a:r>
            <a:rPr lang="da-DK" dirty="0" err="1"/>
            <a:t>coordinates</a:t>
          </a:r>
          <a:endParaRPr lang="da-DK" dirty="0"/>
        </a:p>
      </dgm:t>
    </dgm:pt>
    <dgm:pt modelId="{B6107390-7F84-4E78-9A4B-047FEDF58998}" type="parTrans" cxnId="{91DC85C0-9673-49C4-B220-FF99361DE7B9}">
      <dgm:prSet/>
      <dgm:spPr/>
      <dgm:t>
        <a:bodyPr/>
        <a:lstStyle/>
        <a:p>
          <a:endParaRPr lang="da-DK"/>
        </a:p>
      </dgm:t>
    </dgm:pt>
    <dgm:pt modelId="{2E48F7BD-580A-40BB-A4C1-FDBCD0229436}" type="sibTrans" cxnId="{91DC85C0-9673-49C4-B220-FF99361DE7B9}">
      <dgm:prSet/>
      <dgm:spPr/>
      <dgm:t>
        <a:bodyPr/>
        <a:lstStyle/>
        <a:p>
          <a:endParaRPr lang="da-DK"/>
        </a:p>
      </dgm:t>
    </dgm:pt>
    <dgm:pt modelId="{888BE427-EC92-4104-A268-F6FC0CA73C59}">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Define</a:t>
          </a:r>
          <a:r>
            <a:rPr lang="da-DK" baseline="0" dirty="0"/>
            <a:t> camera </a:t>
          </a:r>
          <a:r>
            <a:rPr lang="da-DK" baseline="0" dirty="0" err="1"/>
            <a:t>focus</a:t>
          </a:r>
          <a:r>
            <a:rPr lang="da-DK" baseline="0" dirty="0"/>
            <a:t> and location </a:t>
          </a:r>
          <a:endParaRPr lang="da-DK" dirty="0"/>
        </a:p>
      </dgm:t>
    </dgm:pt>
    <dgm:pt modelId="{1C9E54C8-5908-4918-9893-464F8EF2B394}" type="parTrans" cxnId="{3516CB87-10D6-48F1-BB4D-CBA9A0E9928B}">
      <dgm:prSet/>
      <dgm:spPr/>
      <dgm:t>
        <a:bodyPr/>
        <a:lstStyle/>
        <a:p>
          <a:endParaRPr lang="da-DK"/>
        </a:p>
      </dgm:t>
    </dgm:pt>
    <dgm:pt modelId="{C2A485E1-43F9-49E6-A025-C2F59A074B47}" type="sibTrans" cxnId="{3516CB87-10D6-48F1-BB4D-CBA9A0E9928B}">
      <dgm:prSet/>
      <dgm:spPr/>
      <dgm:t>
        <a:bodyPr/>
        <a:lstStyle/>
        <a:p>
          <a:endParaRPr lang="da-DK"/>
        </a:p>
      </dgm:t>
    </dgm:pt>
    <dgm:pt modelId="{F6CD6047-FE3B-463D-91DC-AD7EF7778827}">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vtkAppend-PolyData</a:t>
          </a:r>
          <a:endParaRPr lang="da-DK" dirty="0"/>
        </a:p>
      </dgm:t>
    </dgm:pt>
    <dgm:pt modelId="{209E142F-AC9D-4304-82CB-DC34F125DA07}" type="parTrans" cxnId="{50EDD90A-2AEF-4DE6-94AF-F82E95637CCE}">
      <dgm:prSet/>
      <dgm:spPr/>
      <dgm:t>
        <a:bodyPr/>
        <a:lstStyle/>
        <a:p>
          <a:endParaRPr lang="da-DK"/>
        </a:p>
      </dgm:t>
    </dgm:pt>
    <dgm:pt modelId="{3512C360-4149-4F28-BD15-1F8F4C347A75}" type="sibTrans" cxnId="{50EDD90A-2AEF-4DE6-94AF-F82E95637CCE}">
      <dgm:prSet/>
      <dgm:spPr/>
      <dgm:t>
        <a:bodyPr/>
        <a:lstStyle/>
        <a:p>
          <a:endParaRPr lang="da-DK"/>
        </a:p>
      </dgm:t>
    </dgm:pt>
    <dgm:pt modelId="{96B6EBEC-6F3E-43D6-8493-42751404CF52}">
      <dgm:prSet phldrT="[Tekst]">
        <dgm:style>
          <a:lnRef idx="2">
            <a:schemeClr val="dk1"/>
          </a:lnRef>
          <a:fillRef idx="1">
            <a:schemeClr val="lt1"/>
          </a:fillRef>
          <a:effectRef idx="0">
            <a:schemeClr val="dk1"/>
          </a:effectRef>
          <a:fontRef idx="minor">
            <a:schemeClr val="dk1"/>
          </a:fontRef>
        </dgm:style>
      </dgm:prSet>
      <dgm:spPr/>
      <dgm:t>
        <a:bodyPr/>
        <a:lstStyle/>
        <a:p>
          <a:r>
            <a:rPr lang="da-DK" dirty="0"/>
            <a:t>Mapper</a:t>
          </a:r>
        </a:p>
      </dgm:t>
    </dgm:pt>
    <dgm:pt modelId="{F3640ABB-F982-4847-8214-3D78902E8066}" type="parTrans" cxnId="{2BF2B5AB-7FA7-4F70-8321-BA1A1D80E3BB}">
      <dgm:prSet/>
      <dgm:spPr/>
      <dgm:t>
        <a:bodyPr/>
        <a:lstStyle/>
        <a:p>
          <a:endParaRPr lang="da-DK"/>
        </a:p>
      </dgm:t>
    </dgm:pt>
    <dgm:pt modelId="{077E44BA-92A7-459C-BC4D-DCF12C386E51}" type="sibTrans" cxnId="{2BF2B5AB-7FA7-4F70-8321-BA1A1D80E3BB}">
      <dgm:prSet/>
      <dgm:spPr/>
      <dgm:t>
        <a:bodyPr/>
        <a:lstStyle/>
        <a:p>
          <a:endParaRPr lang="da-DK"/>
        </a:p>
      </dgm:t>
    </dgm:pt>
    <dgm:pt modelId="{46B88A3E-9688-4F54-9D2F-6A257A5A6621}" type="pres">
      <dgm:prSet presAssocID="{7A99F64B-4E48-427F-95DD-5ED0387DE3BD}" presName="Name0" presStyleCnt="0">
        <dgm:presLayoutVars>
          <dgm:dir/>
          <dgm:resizeHandles val="exact"/>
        </dgm:presLayoutVars>
      </dgm:prSet>
      <dgm:spPr/>
    </dgm:pt>
    <dgm:pt modelId="{3693F465-E2CF-44C6-8F65-8A0CEF11E8E7}" type="pres">
      <dgm:prSet presAssocID="{96B6EBEC-6F3E-43D6-8493-42751404CF52}" presName="node" presStyleLbl="node1" presStyleIdx="0" presStyleCnt="4">
        <dgm:presLayoutVars>
          <dgm:bulletEnabled val="1"/>
        </dgm:presLayoutVars>
      </dgm:prSet>
      <dgm:spPr/>
    </dgm:pt>
    <dgm:pt modelId="{BF5EF272-9EE4-4731-B7BB-0718D1384472}" type="pres">
      <dgm:prSet presAssocID="{077E44BA-92A7-459C-BC4D-DCF12C386E51}" presName="sibTrans" presStyleLbl="sibTrans2D1" presStyleIdx="0" presStyleCnt="3"/>
      <dgm:spPr/>
    </dgm:pt>
    <dgm:pt modelId="{87FBEEE0-71BC-4E2E-B089-5D8E6ECE0779}" type="pres">
      <dgm:prSet presAssocID="{077E44BA-92A7-459C-BC4D-DCF12C386E51}" presName="connectorText" presStyleLbl="sibTrans2D1" presStyleIdx="0" presStyleCnt="3"/>
      <dgm:spPr/>
    </dgm:pt>
    <dgm:pt modelId="{D7021953-C78F-47FE-84D2-0667EF88AFF1}" type="pres">
      <dgm:prSet presAssocID="{F6CD6047-FE3B-463D-91DC-AD7EF7778827}" presName="node" presStyleLbl="node1" presStyleIdx="1" presStyleCnt="4">
        <dgm:presLayoutVars>
          <dgm:bulletEnabled val="1"/>
        </dgm:presLayoutVars>
      </dgm:prSet>
      <dgm:spPr/>
    </dgm:pt>
    <dgm:pt modelId="{8DB53055-C38B-4C37-B269-E32213E384F2}" type="pres">
      <dgm:prSet presAssocID="{3512C360-4149-4F28-BD15-1F8F4C347A75}" presName="sibTrans" presStyleLbl="sibTrans2D1" presStyleIdx="1" presStyleCnt="3"/>
      <dgm:spPr/>
    </dgm:pt>
    <dgm:pt modelId="{12AD4543-8817-4DC0-BFD3-29976291A0EF}" type="pres">
      <dgm:prSet presAssocID="{3512C360-4149-4F28-BD15-1F8F4C347A75}" presName="connectorText" presStyleLbl="sibTrans2D1" presStyleIdx="1" presStyleCnt="3"/>
      <dgm:spPr/>
    </dgm:pt>
    <dgm:pt modelId="{50F8B8CE-90BA-4834-8368-3DE4572A75A6}" type="pres">
      <dgm:prSet presAssocID="{DB69CA1A-A8AB-4804-82C5-BD852585F137}" presName="node" presStyleLbl="node1" presStyleIdx="2" presStyleCnt="4">
        <dgm:presLayoutVars>
          <dgm:bulletEnabled val="1"/>
        </dgm:presLayoutVars>
      </dgm:prSet>
      <dgm:spPr/>
    </dgm:pt>
    <dgm:pt modelId="{159C0557-E870-426C-B316-47E19EEF5D61}" type="pres">
      <dgm:prSet presAssocID="{2E48F7BD-580A-40BB-A4C1-FDBCD0229436}" presName="sibTrans" presStyleLbl="sibTrans2D1" presStyleIdx="2" presStyleCnt="3"/>
      <dgm:spPr/>
    </dgm:pt>
    <dgm:pt modelId="{6C7C4861-D991-43B4-A86E-B9F7F95012A2}" type="pres">
      <dgm:prSet presAssocID="{2E48F7BD-580A-40BB-A4C1-FDBCD0229436}" presName="connectorText" presStyleLbl="sibTrans2D1" presStyleIdx="2" presStyleCnt="3"/>
      <dgm:spPr/>
    </dgm:pt>
    <dgm:pt modelId="{C6B51FF5-75E3-476E-8196-1319A4D4BDC3}" type="pres">
      <dgm:prSet presAssocID="{888BE427-EC92-4104-A268-F6FC0CA73C59}" presName="node" presStyleLbl="node1" presStyleIdx="3" presStyleCnt="4" custLinFactNeighborX="118" custLinFactNeighborY="0">
        <dgm:presLayoutVars>
          <dgm:bulletEnabled val="1"/>
        </dgm:presLayoutVars>
      </dgm:prSet>
      <dgm:spPr/>
    </dgm:pt>
  </dgm:ptLst>
  <dgm:cxnLst>
    <dgm:cxn modelId="{50EDD90A-2AEF-4DE6-94AF-F82E95637CCE}" srcId="{7A99F64B-4E48-427F-95DD-5ED0387DE3BD}" destId="{F6CD6047-FE3B-463D-91DC-AD7EF7778827}" srcOrd="1" destOrd="0" parTransId="{209E142F-AC9D-4304-82CB-DC34F125DA07}" sibTransId="{3512C360-4149-4F28-BD15-1F8F4C347A75}"/>
    <dgm:cxn modelId="{E9655E2A-B62E-4685-A78C-DBDF499E9782}" type="presOf" srcId="{96B6EBEC-6F3E-43D6-8493-42751404CF52}" destId="{3693F465-E2CF-44C6-8F65-8A0CEF11E8E7}" srcOrd="0" destOrd="0" presId="urn:microsoft.com/office/officeart/2005/8/layout/process1"/>
    <dgm:cxn modelId="{C792163D-8D9C-492B-9E5B-6CD50A42D74B}" type="presOf" srcId="{F6CD6047-FE3B-463D-91DC-AD7EF7778827}" destId="{D7021953-C78F-47FE-84D2-0667EF88AFF1}" srcOrd="0" destOrd="0" presId="urn:microsoft.com/office/officeart/2005/8/layout/process1"/>
    <dgm:cxn modelId="{9CAF223E-8FF3-4D04-84A8-3642A75A7F80}" type="presOf" srcId="{3512C360-4149-4F28-BD15-1F8F4C347A75}" destId="{12AD4543-8817-4DC0-BFD3-29976291A0EF}" srcOrd="1" destOrd="0" presId="urn:microsoft.com/office/officeart/2005/8/layout/process1"/>
    <dgm:cxn modelId="{5B686A48-479B-481D-BEA6-2C8F62D0EEE2}" type="presOf" srcId="{DB69CA1A-A8AB-4804-82C5-BD852585F137}" destId="{50F8B8CE-90BA-4834-8368-3DE4572A75A6}" srcOrd="0" destOrd="0" presId="urn:microsoft.com/office/officeart/2005/8/layout/process1"/>
    <dgm:cxn modelId="{F6D54A6D-CDB6-45F0-B273-DF1EE4E53D2C}" type="presOf" srcId="{3512C360-4149-4F28-BD15-1F8F4C347A75}" destId="{8DB53055-C38B-4C37-B269-E32213E384F2}" srcOrd="0" destOrd="0" presId="urn:microsoft.com/office/officeart/2005/8/layout/process1"/>
    <dgm:cxn modelId="{9935DB86-CD1F-43F3-A180-451A9D1A8065}" type="presOf" srcId="{077E44BA-92A7-459C-BC4D-DCF12C386E51}" destId="{87FBEEE0-71BC-4E2E-B089-5D8E6ECE0779}" srcOrd="1" destOrd="0" presId="urn:microsoft.com/office/officeart/2005/8/layout/process1"/>
    <dgm:cxn modelId="{3516CB87-10D6-48F1-BB4D-CBA9A0E9928B}" srcId="{7A99F64B-4E48-427F-95DD-5ED0387DE3BD}" destId="{888BE427-EC92-4104-A268-F6FC0CA73C59}" srcOrd="3" destOrd="0" parTransId="{1C9E54C8-5908-4918-9893-464F8EF2B394}" sibTransId="{C2A485E1-43F9-49E6-A025-C2F59A074B47}"/>
    <dgm:cxn modelId="{D91CCD87-2C4A-44BA-88BB-12B81C30AE38}" type="presOf" srcId="{2E48F7BD-580A-40BB-A4C1-FDBCD0229436}" destId="{6C7C4861-D991-43B4-A86E-B9F7F95012A2}" srcOrd="1" destOrd="0" presId="urn:microsoft.com/office/officeart/2005/8/layout/process1"/>
    <dgm:cxn modelId="{2BF2B5AB-7FA7-4F70-8321-BA1A1D80E3BB}" srcId="{7A99F64B-4E48-427F-95DD-5ED0387DE3BD}" destId="{96B6EBEC-6F3E-43D6-8493-42751404CF52}" srcOrd="0" destOrd="0" parTransId="{F3640ABB-F982-4847-8214-3D78902E8066}" sibTransId="{077E44BA-92A7-459C-BC4D-DCF12C386E51}"/>
    <dgm:cxn modelId="{5B3558AE-FCF2-4CBD-B3E0-AA8D1E6BC03D}" type="presOf" srcId="{888BE427-EC92-4104-A268-F6FC0CA73C59}" destId="{C6B51FF5-75E3-476E-8196-1319A4D4BDC3}" srcOrd="0" destOrd="0" presId="urn:microsoft.com/office/officeart/2005/8/layout/process1"/>
    <dgm:cxn modelId="{B8B5F4B8-EA68-44C4-AED1-7C0626BB9F2E}" type="presOf" srcId="{2E48F7BD-580A-40BB-A4C1-FDBCD0229436}" destId="{159C0557-E870-426C-B316-47E19EEF5D61}" srcOrd="0" destOrd="0" presId="urn:microsoft.com/office/officeart/2005/8/layout/process1"/>
    <dgm:cxn modelId="{91DC85C0-9673-49C4-B220-FF99361DE7B9}" srcId="{7A99F64B-4E48-427F-95DD-5ED0387DE3BD}" destId="{DB69CA1A-A8AB-4804-82C5-BD852585F137}" srcOrd="2" destOrd="0" parTransId="{B6107390-7F84-4E78-9A4B-047FEDF58998}" sibTransId="{2E48F7BD-580A-40BB-A4C1-FDBCD0229436}"/>
    <dgm:cxn modelId="{D7BF1CEE-CE1D-4D11-9B01-21AEEC9DD2BF}" type="presOf" srcId="{7A99F64B-4E48-427F-95DD-5ED0387DE3BD}" destId="{46B88A3E-9688-4F54-9D2F-6A257A5A6621}" srcOrd="0" destOrd="0" presId="urn:microsoft.com/office/officeart/2005/8/layout/process1"/>
    <dgm:cxn modelId="{4FB28BFF-970A-4F5F-B039-7FAAFD99F6CB}" type="presOf" srcId="{077E44BA-92A7-459C-BC4D-DCF12C386E51}" destId="{BF5EF272-9EE4-4731-B7BB-0718D1384472}" srcOrd="0" destOrd="0" presId="urn:microsoft.com/office/officeart/2005/8/layout/process1"/>
    <dgm:cxn modelId="{F0762DC1-5AFE-49E1-A1F1-EC41375ADB38}" type="presParOf" srcId="{46B88A3E-9688-4F54-9D2F-6A257A5A6621}" destId="{3693F465-E2CF-44C6-8F65-8A0CEF11E8E7}" srcOrd="0" destOrd="0" presId="urn:microsoft.com/office/officeart/2005/8/layout/process1"/>
    <dgm:cxn modelId="{8DD2D047-AE50-42B9-90C6-326256826F13}" type="presParOf" srcId="{46B88A3E-9688-4F54-9D2F-6A257A5A6621}" destId="{BF5EF272-9EE4-4731-B7BB-0718D1384472}" srcOrd="1" destOrd="0" presId="urn:microsoft.com/office/officeart/2005/8/layout/process1"/>
    <dgm:cxn modelId="{7D00A12A-E3CD-4470-A9A8-827D695C3316}" type="presParOf" srcId="{BF5EF272-9EE4-4731-B7BB-0718D1384472}" destId="{87FBEEE0-71BC-4E2E-B089-5D8E6ECE0779}" srcOrd="0" destOrd="0" presId="urn:microsoft.com/office/officeart/2005/8/layout/process1"/>
    <dgm:cxn modelId="{628A63DD-AD28-4B9C-BD7B-ECB64F351577}" type="presParOf" srcId="{46B88A3E-9688-4F54-9D2F-6A257A5A6621}" destId="{D7021953-C78F-47FE-84D2-0667EF88AFF1}" srcOrd="2" destOrd="0" presId="urn:microsoft.com/office/officeart/2005/8/layout/process1"/>
    <dgm:cxn modelId="{406AA529-6371-4331-8880-ED2E5C2FACBE}" type="presParOf" srcId="{46B88A3E-9688-4F54-9D2F-6A257A5A6621}" destId="{8DB53055-C38B-4C37-B269-E32213E384F2}" srcOrd="3" destOrd="0" presId="urn:microsoft.com/office/officeart/2005/8/layout/process1"/>
    <dgm:cxn modelId="{9D8115DA-840D-4A93-996E-86918416663A}" type="presParOf" srcId="{8DB53055-C38B-4C37-B269-E32213E384F2}" destId="{12AD4543-8817-4DC0-BFD3-29976291A0EF}" srcOrd="0" destOrd="0" presId="urn:microsoft.com/office/officeart/2005/8/layout/process1"/>
    <dgm:cxn modelId="{911031CD-7ADA-429C-A20C-E9A31C666084}" type="presParOf" srcId="{46B88A3E-9688-4F54-9D2F-6A257A5A6621}" destId="{50F8B8CE-90BA-4834-8368-3DE4572A75A6}" srcOrd="4" destOrd="0" presId="urn:microsoft.com/office/officeart/2005/8/layout/process1"/>
    <dgm:cxn modelId="{5BCD0DF7-7F9D-4D20-AE1F-C0B9542FA026}" type="presParOf" srcId="{46B88A3E-9688-4F54-9D2F-6A257A5A6621}" destId="{159C0557-E870-426C-B316-47E19EEF5D61}" srcOrd="5" destOrd="0" presId="urn:microsoft.com/office/officeart/2005/8/layout/process1"/>
    <dgm:cxn modelId="{08DA5DE7-5679-46E0-971A-01E0C1662437}" type="presParOf" srcId="{159C0557-E870-426C-B316-47E19EEF5D61}" destId="{6C7C4861-D991-43B4-A86E-B9F7F95012A2}" srcOrd="0" destOrd="0" presId="urn:microsoft.com/office/officeart/2005/8/layout/process1"/>
    <dgm:cxn modelId="{C8732FA4-7458-489C-8740-AE8C554DD6E6}" type="presParOf" srcId="{46B88A3E-9688-4F54-9D2F-6A257A5A6621}" destId="{C6B51FF5-75E3-476E-8196-1319A4D4BDC3}" srcOrd="6" destOrd="0" presId="urn:microsoft.com/office/officeart/2005/8/layout/process1"/>
  </dgm:cxnLst>
  <dgm:bg/>
  <dgm:whole>
    <a:ln>
      <a:noFill/>
    </a:ln>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A99F64B-4E48-427F-95DD-5ED0387DE3BD}" type="doc">
      <dgm:prSet loTypeId="urn:microsoft.com/office/officeart/2005/8/layout/process1" loCatId="process" qsTypeId="urn:microsoft.com/office/officeart/2005/8/quickstyle/simple1" qsCatId="simple" csTypeId="urn:microsoft.com/office/officeart/2005/8/colors/accent1_2" csCatId="accent1" phldr="1"/>
      <dgm:spPr/>
    </dgm:pt>
    <dgm:pt modelId="{DB69CA1A-A8AB-4804-82C5-BD852585F137}">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Stl</a:t>
          </a:r>
          <a:r>
            <a:rPr lang="da-DK" dirty="0"/>
            <a:t> </a:t>
          </a:r>
          <a:r>
            <a:rPr lang="da-DK" dirty="0" err="1"/>
            <a:t>reader</a:t>
          </a:r>
          <a:endParaRPr lang="da-DK" dirty="0"/>
        </a:p>
      </dgm:t>
    </dgm:pt>
    <dgm:pt modelId="{B6107390-7F84-4E78-9A4B-047FEDF58998}" type="parTrans" cxnId="{91DC85C0-9673-49C4-B220-FF99361DE7B9}">
      <dgm:prSet/>
      <dgm:spPr/>
      <dgm:t>
        <a:bodyPr/>
        <a:lstStyle/>
        <a:p>
          <a:endParaRPr lang="da-DK"/>
        </a:p>
      </dgm:t>
    </dgm:pt>
    <dgm:pt modelId="{2E48F7BD-580A-40BB-A4C1-FDBCD0229436}" type="sibTrans" cxnId="{91DC85C0-9673-49C4-B220-FF99361DE7B9}">
      <dgm:prSet/>
      <dgm:spPr/>
      <dgm:t>
        <a:bodyPr/>
        <a:lstStyle/>
        <a:p>
          <a:endParaRPr lang="da-DK"/>
        </a:p>
      </dgm:t>
    </dgm:pt>
    <dgm:pt modelId="{888BE427-EC92-4104-A268-F6FC0CA73C59}">
      <dgm:prSet phldrT="[Tekst]">
        <dgm:style>
          <a:lnRef idx="2">
            <a:schemeClr val="dk1"/>
          </a:lnRef>
          <a:fillRef idx="1">
            <a:schemeClr val="lt1"/>
          </a:fillRef>
          <a:effectRef idx="0">
            <a:schemeClr val="dk1"/>
          </a:effectRef>
          <a:fontRef idx="minor">
            <a:schemeClr val="dk1"/>
          </a:fontRef>
        </dgm:style>
      </dgm:prSet>
      <dgm:spPr/>
      <dgm:t>
        <a:bodyPr/>
        <a:lstStyle/>
        <a:p>
          <a:r>
            <a:rPr lang="da-DK" dirty="0"/>
            <a:t>Cut with plane</a:t>
          </a:r>
        </a:p>
      </dgm:t>
    </dgm:pt>
    <dgm:pt modelId="{1C9E54C8-5908-4918-9893-464F8EF2B394}" type="parTrans" cxnId="{3516CB87-10D6-48F1-BB4D-CBA9A0E9928B}">
      <dgm:prSet/>
      <dgm:spPr/>
      <dgm:t>
        <a:bodyPr/>
        <a:lstStyle/>
        <a:p>
          <a:endParaRPr lang="da-DK"/>
        </a:p>
      </dgm:t>
    </dgm:pt>
    <dgm:pt modelId="{C2A485E1-43F9-49E6-A025-C2F59A074B47}" type="sibTrans" cxnId="{3516CB87-10D6-48F1-BB4D-CBA9A0E9928B}">
      <dgm:prSet/>
      <dgm:spPr/>
      <dgm:t>
        <a:bodyPr/>
        <a:lstStyle/>
        <a:p>
          <a:endParaRPr lang="da-DK"/>
        </a:p>
      </dgm:t>
    </dgm:pt>
    <dgm:pt modelId="{A35A0F22-F1A5-4EB5-AD08-EAA7F157D562}">
      <dgm:prSet phldrT="[Tekst]">
        <dgm:style>
          <a:lnRef idx="2">
            <a:schemeClr val="dk1"/>
          </a:lnRef>
          <a:fillRef idx="1">
            <a:schemeClr val="lt1"/>
          </a:fillRef>
          <a:effectRef idx="0">
            <a:schemeClr val="dk1"/>
          </a:effectRef>
          <a:fontRef idx="minor">
            <a:schemeClr val="dk1"/>
          </a:fontRef>
        </dgm:style>
      </dgm:prSet>
      <dgm:spPr/>
      <dgm:t>
        <a:bodyPr/>
        <a:lstStyle/>
        <a:p>
          <a:r>
            <a:rPr lang="da-DK" dirty="0"/>
            <a:t>Mapper</a:t>
          </a:r>
        </a:p>
      </dgm:t>
    </dgm:pt>
    <dgm:pt modelId="{8D137C85-D035-48A7-9E7E-712648500A70}" type="parTrans" cxnId="{AF52CB07-B3E0-4EDE-9925-AD58A7DD7853}">
      <dgm:prSet/>
      <dgm:spPr/>
      <dgm:t>
        <a:bodyPr/>
        <a:lstStyle/>
        <a:p>
          <a:endParaRPr lang="da-DK"/>
        </a:p>
      </dgm:t>
    </dgm:pt>
    <dgm:pt modelId="{30BF6DC1-01A5-4279-88F8-F0C0D4BA081C}" type="sibTrans" cxnId="{AF52CB07-B3E0-4EDE-9925-AD58A7DD7853}">
      <dgm:prSet/>
      <dgm:spPr/>
      <dgm:t>
        <a:bodyPr/>
        <a:lstStyle/>
        <a:p>
          <a:endParaRPr lang="da-DK"/>
        </a:p>
      </dgm:t>
    </dgm:pt>
    <dgm:pt modelId="{BA2CEF43-A623-433C-A415-018AD50C81FE}">
      <dgm:prSet phldrT="[Tekst]">
        <dgm:style>
          <a:lnRef idx="2">
            <a:schemeClr val="dk1"/>
          </a:lnRef>
          <a:fillRef idx="1">
            <a:schemeClr val="lt1"/>
          </a:fillRef>
          <a:effectRef idx="0">
            <a:schemeClr val="dk1"/>
          </a:effectRef>
          <a:fontRef idx="minor">
            <a:schemeClr val="dk1"/>
          </a:fontRef>
        </dgm:style>
      </dgm:prSet>
      <dgm:spPr/>
      <dgm:t>
        <a:bodyPr/>
        <a:lstStyle/>
        <a:p>
          <a:r>
            <a:rPr lang="da-DK" dirty="0" err="1"/>
            <a:t>Actor</a:t>
          </a:r>
          <a:endParaRPr lang="da-DK" dirty="0"/>
        </a:p>
      </dgm:t>
    </dgm:pt>
    <dgm:pt modelId="{D130E1C1-8176-4209-821B-2FD6FA0BBA50}" type="parTrans" cxnId="{72733EF3-1CE5-47D2-9840-853014350A03}">
      <dgm:prSet/>
      <dgm:spPr/>
      <dgm:t>
        <a:bodyPr/>
        <a:lstStyle/>
        <a:p>
          <a:endParaRPr lang="da-DK"/>
        </a:p>
      </dgm:t>
    </dgm:pt>
    <dgm:pt modelId="{F21D439D-6204-439A-ADB1-849D7881C460}" type="sibTrans" cxnId="{72733EF3-1CE5-47D2-9840-853014350A03}">
      <dgm:prSet/>
      <dgm:spPr/>
      <dgm:t>
        <a:bodyPr/>
        <a:lstStyle/>
        <a:p>
          <a:endParaRPr lang="da-DK"/>
        </a:p>
      </dgm:t>
    </dgm:pt>
    <dgm:pt modelId="{46B88A3E-9688-4F54-9D2F-6A257A5A6621}" type="pres">
      <dgm:prSet presAssocID="{7A99F64B-4E48-427F-95DD-5ED0387DE3BD}" presName="Name0" presStyleCnt="0">
        <dgm:presLayoutVars>
          <dgm:dir/>
          <dgm:resizeHandles val="exact"/>
        </dgm:presLayoutVars>
      </dgm:prSet>
      <dgm:spPr/>
    </dgm:pt>
    <dgm:pt modelId="{50F8B8CE-90BA-4834-8368-3DE4572A75A6}" type="pres">
      <dgm:prSet presAssocID="{DB69CA1A-A8AB-4804-82C5-BD852585F137}" presName="node" presStyleLbl="node1" presStyleIdx="0" presStyleCnt="4">
        <dgm:presLayoutVars>
          <dgm:bulletEnabled val="1"/>
        </dgm:presLayoutVars>
      </dgm:prSet>
      <dgm:spPr/>
    </dgm:pt>
    <dgm:pt modelId="{159C0557-E870-426C-B316-47E19EEF5D61}" type="pres">
      <dgm:prSet presAssocID="{2E48F7BD-580A-40BB-A4C1-FDBCD0229436}" presName="sibTrans" presStyleLbl="sibTrans2D1" presStyleIdx="0" presStyleCnt="3"/>
      <dgm:spPr/>
    </dgm:pt>
    <dgm:pt modelId="{6C7C4861-D991-43B4-A86E-B9F7F95012A2}" type="pres">
      <dgm:prSet presAssocID="{2E48F7BD-580A-40BB-A4C1-FDBCD0229436}" presName="connectorText" presStyleLbl="sibTrans2D1" presStyleIdx="0" presStyleCnt="3"/>
      <dgm:spPr/>
    </dgm:pt>
    <dgm:pt modelId="{C6B51FF5-75E3-476E-8196-1319A4D4BDC3}" type="pres">
      <dgm:prSet presAssocID="{888BE427-EC92-4104-A268-F6FC0CA73C59}" presName="node" presStyleLbl="node1" presStyleIdx="1" presStyleCnt="4">
        <dgm:presLayoutVars>
          <dgm:bulletEnabled val="1"/>
        </dgm:presLayoutVars>
      </dgm:prSet>
      <dgm:spPr/>
    </dgm:pt>
    <dgm:pt modelId="{F5516043-F23F-4EF7-807C-D3C37A498D00}" type="pres">
      <dgm:prSet presAssocID="{C2A485E1-43F9-49E6-A025-C2F59A074B47}" presName="sibTrans" presStyleLbl="sibTrans2D1" presStyleIdx="1" presStyleCnt="3"/>
      <dgm:spPr/>
    </dgm:pt>
    <dgm:pt modelId="{CF136360-C558-46AD-BF40-2597F215D974}" type="pres">
      <dgm:prSet presAssocID="{C2A485E1-43F9-49E6-A025-C2F59A074B47}" presName="connectorText" presStyleLbl="sibTrans2D1" presStyleIdx="1" presStyleCnt="3"/>
      <dgm:spPr/>
    </dgm:pt>
    <dgm:pt modelId="{19DDE047-9F7D-455F-BE5E-5078E566058B}" type="pres">
      <dgm:prSet presAssocID="{A35A0F22-F1A5-4EB5-AD08-EAA7F157D562}" presName="node" presStyleLbl="node1" presStyleIdx="2" presStyleCnt="4">
        <dgm:presLayoutVars>
          <dgm:bulletEnabled val="1"/>
        </dgm:presLayoutVars>
      </dgm:prSet>
      <dgm:spPr/>
    </dgm:pt>
    <dgm:pt modelId="{F182FB6A-B479-489D-9681-E36389FE714A}" type="pres">
      <dgm:prSet presAssocID="{30BF6DC1-01A5-4279-88F8-F0C0D4BA081C}" presName="sibTrans" presStyleLbl="sibTrans2D1" presStyleIdx="2" presStyleCnt="3"/>
      <dgm:spPr/>
    </dgm:pt>
    <dgm:pt modelId="{C52443D1-9884-4582-B2C3-CD1078B25751}" type="pres">
      <dgm:prSet presAssocID="{30BF6DC1-01A5-4279-88F8-F0C0D4BA081C}" presName="connectorText" presStyleLbl="sibTrans2D1" presStyleIdx="2" presStyleCnt="3"/>
      <dgm:spPr/>
    </dgm:pt>
    <dgm:pt modelId="{10A3F5D1-1EA7-4C2F-A1E5-C4DBEE35AAFF}" type="pres">
      <dgm:prSet presAssocID="{BA2CEF43-A623-433C-A415-018AD50C81FE}" presName="node" presStyleLbl="node1" presStyleIdx="3" presStyleCnt="4">
        <dgm:presLayoutVars>
          <dgm:bulletEnabled val="1"/>
        </dgm:presLayoutVars>
      </dgm:prSet>
      <dgm:spPr/>
    </dgm:pt>
  </dgm:ptLst>
  <dgm:cxnLst>
    <dgm:cxn modelId="{AF52CB07-B3E0-4EDE-9925-AD58A7DD7853}" srcId="{7A99F64B-4E48-427F-95DD-5ED0387DE3BD}" destId="{A35A0F22-F1A5-4EB5-AD08-EAA7F157D562}" srcOrd="2" destOrd="0" parTransId="{8D137C85-D035-48A7-9E7E-712648500A70}" sibTransId="{30BF6DC1-01A5-4279-88F8-F0C0D4BA081C}"/>
    <dgm:cxn modelId="{50BBD925-D9EA-4818-BF91-D365E74444C1}" type="presOf" srcId="{A35A0F22-F1A5-4EB5-AD08-EAA7F157D562}" destId="{19DDE047-9F7D-455F-BE5E-5078E566058B}" srcOrd="0" destOrd="0" presId="urn:microsoft.com/office/officeart/2005/8/layout/process1"/>
    <dgm:cxn modelId="{B289362C-9042-40C1-B0DD-AB8F39BC593D}" type="presOf" srcId="{BA2CEF43-A623-433C-A415-018AD50C81FE}" destId="{10A3F5D1-1EA7-4C2F-A1E5-C4DBEE35AAFF}" srcOrd="0" destOrd="0" presId="urn:microsoft.com/office/officeart/2005/8/layout/process1"/>
    <dgm:cxn modelId="{5B686A48-479B-481D-BEA6-2C8F62D0EEE2}" type="presOf" srcId="{DB69CA1A-A8AB-4804-82C5-BD852585F137}" destId="{50F8B8CE-90BA-4834-8368-3DE4572A75A6}" srcOrd="0" destOrd="0" presId="urn:microsoft.com/office/officeart/2005/8/layout/process1"/>
    <dgm:cxn modelId="{0F96086E-AEAF-4ABB-8E66-AE4EF0CCBFAD}" type="presOf" srcId="{30BF6DC1-01A5-4279-88F8-F0C0D4BA081C}" destId="{F182FB6A-B479-489D-9681-E36389FE714A}" srcOrd="0" destOrd="0" presId="urn:microsoft.com/office/officeart/2005/8/layout/process1"/>
    <dgm:cxn modelId="{3EC11A7E-E069-4868-A6D6-BDAB3D6906A3}" type="presOf" srcId="{C2A485E1-43F9-49E6-A025-C2F59A074B47}" destId="{F5516043-F23F-4EF7-807C-D3C37A498D00}" srcOrd="0" destOrd="0" presId="urn:microsoft.com/office/officeart/2005/8/layout/process1"/>
    <dgm:cxn modelId="{D480A483-0364-4398-B7BA-900F8FBF905D}" type="presOf" srcId="{30BF6DC1-01A5-4279-88F8-F0C0D4BA081C}" destId="{C52443D1-9884-4582-B2C3-CD1078B25751}" srcOrd="1" destOrd="0" presId="urn:microsoft.com/office/officeart/2005/8/layout/process1"/>
    <dgm:cxn modelId="{3516CB87-10D6-48F1-BB4D-CBA9A0E9928B}" srcId="{7A99F64B-4E48-427F-95DD-5ED0387DE3BD}" destId="{888BE427-EC92-4104-A268-F6FC0CA73C59}" srcOrd="1" destOrd="0" parTransId="{1C9E54C8-5908-4918-9893-464F8EF2B394}" sibTransId="{C2A485E1-43F9-49E6-A025-C2F59A074B47}"/>
    <dgm:cxn modelId="{D91CCD87-2C4A-44BA-88BB-12B81C30AE38}" type="presOf" srcId="{2E48F7BD-580A-40BB-A4C1-FDBCD0229436}" destId="{6C7C4861-D991-43B4-A86E-B9F7F95012A2}" srcOrd="1" destOrd="0" presId="urn:microsoft.com/office/officeart/2005/8/layout/process1"/>
    <dgm:cxn modelId="{5B3558AE-FCF2-4CBD-B3E0-AA8D1E6BC03D}" type="presOf" srcId="{888BE427-EC92-4104-A268-F6FC0CA73C59}" destId="{C6B51FF5-75E3-476E-8196-1319A4D4BDC3}" srcOrd="0" destOrd="0" presId="urn:microsoft.com/office/officeart/2005/8/layout/process1"/>
    <dgm:cxn modelId="{B8B5F4B8-EA68-44C4-AED1-7C0626BB9F2E}" type="presOf" srcId="{2E48F7BD-580A-40BB-A4C1-FDBCD0229436}" destId="{159C0557-E870-426C-B316-47E19EEF5D61}" srcOrd="0" destOrd="0" presId="urn:microsoft.com/office/officeart/2005/8/layout/process1"/>
    <dgm:cxn modelId="{91DC85C0-9673-49C4-B220-FF99361DE7B9}" srcId="{7A99F64B-4E48-427F-95DD-5ED0387DE3BD}" destId="{DB69CA1A-A8AB-4804-82C5-BD852585F137}" srcOrd="0" destOrd="0" parTransId="{B6107390-7F84-4E78-9A4B-047FEDF58998}" sibTransId="{2E48F7BD-580A-40BB-A4C1-FDBCD0229436}"/>
    <dgm:cxn modelId="{295D9FDC-4FA0-4512-8FE7-ABA37709F07D}" type="presOf" srcId="{C2A485E1-43F9-49E6-A025-C2F59A074B47}" destId="{CF136360-C558-46AD-BF40-2597F215D974}" srcOrd="1" destOrd="0" presId="urn:microsoft.com/office/officeart/2005/8/layout/process1"/>
    <dgm:cxn modelId="{D7BF1CEE-CE1D-4D11-9B01-21AEEC9DD2BF}" type="presOf" srcId="{7A99F64B-4E48-427F-95DD-5ED0387DE3BD}" destId="{46B88A3E-9688-4F54-9D2F-6A257A5A6621}" srcOrd="0" destOrd="0" presId="urn:microsoft.com/office/officeart/2005/8/layout/process1"/>
    <dgm:cxn modelId="{72733EF3-1CE5-47D2-9840-853014350A03}" srcId="{7A99F64B-4E48-427F-95DD-5ED0387DE3BD}" destId="{BA2CEF43-A623-433C-A415-018AD50C81FE}" srcOrd="3" destOrd="0" parTransId="{D130E1C1-8176-4209-821B-2FD6FA0BBA50}" sibTransId="{F21D439D-6204-439A-ADB1-849D7881C460}"/>
    <dgm:cxn modelId="{911031CD-7ADA-429C-A20C-E9A31C666084}" type="presParOf" srcId="{46B88A3E-9688-4F54-9D2F-6A257A5A6621}" destId="{50F8B8CE-90BA-4834-8368-3DE4572A75A6}" srcOrd="0" destOrd="0" presId="urn:microsoft.com/office/officeart/2005/8/layout/process1"/>
    <dgm:cxn modelId="{5BCD0DF7-7F9D-4D20-AE1F-C0B9542FA026}" type="presParOf" srcId="{46B88A3E-9688-4F54-9D2F-6A257A5A6621}" destId="{159C0557-E870-426C-B316-47E19EEF5D61}" srcOrd="1" destOrd="0" presId="urn:microsoft.com/office/officeart/2005/8/layout/process1"/>
    <dgm:cxn modelId="{08DA5DE7-5679-46E0-971A-01E0C1662437}" type="presParOf" srcId="{159C0557-E870-426C-B316-47E19EEF5D61}" destId="{6C7C4861-D991-43B4-A86E-B9F7F95012A2}" srcOrd="0" destOrd="0" presId="urn:microsoft.com/office/officeart/2005/8/layout/process1"/>
    <dgm:cxn modelId="{C8732FA4-7458-489C-8740-AE8C554DD6E6}" type="presParOf" srcId="{46B88A3E-9688-4F54-9D2F-6A257A5A6621}" destId="{C6B51FF5-75E3-476E-8196-1319A4D4BDC3}" srcOrd="2" destOrd="0" presId="urn:microsoft.com/office/officeart/2005/8/layout/process1"/>
    <dgm:cxn modelId="{EC216DEE-03E7-438B-B7C0-2ACAE149EC97}" type="presParOf" srcId="{46B88A3E-9688-4F54-9D2F-6A257A5A6621}" destId="{F5516043-F23F-4EF7-807C-D3C37A498D00}" srcOrd="3" destOrd="0" presId="urn:microsoft.com/office/officeart/2005/8/layout/process1"/>
    <dgm:cxn modelId="{E561E2F0-5E84-4D46-890E-B95C0C67CC33}" type="presParOf" srcId="{F5516043-F23F-4EF7-807C-D3C37A498D00}" destId="{CF136360-C558-46AD-BF40-2597F215D974}" srcOrd="0" destOrd="0" presId="urn:microsoft.com/office/officeart/2005/8/layout/process1"/>
    <dgm:cxn modelId="{74F11EDA-CAA8-4C3F-9275-A52B40A9A6D4}" type="presParOf" srcId="{46B88A3E-9688-4F54-9D2F-6A257A5A6621}" destId="{19DDE047-9F7D-455F-BE5E-5078E566058B}" srcOrd="4" destOrd="0" presId="urn:microsoft.com/office/officeart/2005/8/layout/process1"/>
    <dgm:cxn modelId="{1FB597D6-00B1-455E-9C45-D4B582E0BDE0}" type="presParOf" srcId="{46B88A3E-9688-4F54-9D2F-6A257A5A6621}" destId="{F182FB6A-B479-489D-9681-E36389FE714A}" srcOrd="5" destOrd="0" presId="urn:microsoft.com/office/officeart/2005/8/layout/process1"/>
    <dgm:cxn modelId="{E7AFF8FE-8CE5-4199-956D-EF84310C08DA}" type="presParOf" srcId="{F182FB6A-B479-489D-9681-E36389FE714A}" destId="{C52443D1-9884-4582-B2C3-CD1078B25751}" srcOrd="0" destOrd="0" presId="urn:microsoft.com/office/officeart/2005/8/layout/process1"/>
    <dgm:cxn modelId="{7A73E17F-C40A-455C-9CD7-0D56C277E97C}" type="presParOf" srcId="{46B88A3E-9688-4F54-9D2F-6A257A5A6621}" destId="{10A3F5D1-1EA7-4C2F-A1E5-C4DBEE35AAFF}" srcOrd="6" destOrd="0" presId="urn:microsoft.com/office/officeart/2005/8/layout/process1"/>
  </dgm:cxnLst>
  <dgm:bg/>
  <dgm:whole>
    <a:ln>
      <a:noFill/>
    </a:ln>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224A6-B6E6-48FA-9B1B-D9B9B81CC032}">
      <dsp:nvSpPr>
        <dsp:cNvPr id="0" name=""/>
        <dsp:cNvSpPr/>
      </dsp:nvSpPr>
      <dsp:spPr>
        <a:xfrm>
          <a:off x="0" y="1781334"/>
          <a:ext cx="1314449" cy="788670"/>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a-DK" sz="1300" kern="1200" dirty="0"/>
            <a:t>Source</a:t>
          </a:r>
        </a:p>
      </dsp:txBody>
      <dsp:txXfrm>
        <a:off x="23099" y="1804433"/>
        <a:ext cx="1268251" cy="742472"/>
      </dsp:txXfrm>
    </dsp:sp>
    <dsp:sp modelId="{335348DF-F1B1-439A-82CC-54E32F504C5B}">
      <dsp:nvSpPr>
        <dsp:cNvPr id="0" name=""/>
        <dsp:cNvSpPr/>
      </dsp:nvSpPr>
      <dsp:spPr>
        <a:xfrm>
          <a:off x="1445895" y="2012677"/>
          <a:ext cx="278663" cy="325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a-DK" sz="1100" kern="1200"/>
        </a:p>
      </dsp:txBody>
      <dsp:txXfrm>
        <a:off x="1445895" y="2077874"/>
        <a:ext cx="195064" cy="195589"/>
      </dsp:txXfrm>
    </dsp:sp>
    <dsp:sp modelId="{50F8B8CE-90BA-4834-8368-3DE4572A75A6}">
      <dsp:nvSpPr>
        <dsp:cNvPr id="0" name=""/>
        <dsp:cNvSpPr/>
      </dsp:nvSpPr>
      <dsp:spPr>
        <a:xfrm>
          <a:off x="1840230" y="1781334"/>
          <a:ext cx="1314449" cy="788670"/>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a-DK" sz="1300" kern="1200" dirty="0"/>
            <a:t>Mapper</a:t>
          </a:r>
        </a:p>
      </dsp:txBody>
      <dsp:txXfrm>
        <a:off x="1863329" y="1804433"/>
        <a:ext cx="1268251" cy="742472"/>
      </dsp:txXfrm>
    </dsp:sp>
    <dsp:sp modelId="{159C0557-E870-426C-B316-47E19EEF5D61}">
      <dsp:nvSpPr>
        <dsp:cNvPr id="0" name=""/>
        <dsp:cNvSpPr/>
      </dsp:nvSpPr>
      <dsp:spPr>
        <a:xfrm>
          <a:off x="3286125" y="2012677"/>
          <a:ext cx="278663" cy="325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a-DK" sz="1100" kern="1200"/>
        </a:p>
      </dsp:txBody>
      <dsp:txXfrm>
        <a:off x="3286125" y="2077874"/>
        <a:ext cx="195064" cy="195589"/>
      </dsp:txXfrm>
    </dsp:sp>
    <dsp:sp modelId="{C0A969B5-26DA-4D10-BEC4-655173E23B6A}">
      <dsp:nvSpPr>
        <dsp:cNvPr id="0" name=""/>
        <dsp:cNvSpPr/>
      </dsp:nvSpPr>
      <dsp:spPr>
        <a:xfrm>
          <a:off x="3680460" y="1781334"/>
          <a:ext cx="1314449" cy="788670"/>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a-DK" sz="1300" kern="1200" dirty="0" err="1"/>
            <a:t>Actor</a:t>
          </a:r>
          <a:endParaRPr lang="da-DK" sz="1300" kern="1200" dirty="0"/>
        </a:p>
      </dsp:txBody>
      <dsp:txXfrm>
        <a:off x="3703559" y="1804433"/>
        <a:ext cx="1268251" cy="742472"/>
      </dsp:txXfrm>
    </dsp:sp>
    <dsp:sp modelId="{43CFF947-603F-416B-A624-5609FD0E61C9}">
      <dsp:nvSpPr>
        <dsp:cNvPr id="0" name=""/>
        <dsp:cNvSpPr/>
      </dsp:nvSpPr>
      <dsp:spPr>
        <a:xfrm>
          <a:off x="5126355" y="2012677"/>
          <a:ext cx="278663" cy="325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a-DK" sz="1100" kern="1200"/>
        </a:p>
      </dsp:txBody>
      <dsp:txXfrm>
        <a:off x="5126355" y="2077874"/>
        <a:ext cx="195064" cy="195589"/>
      </dsp:txXfrm>
    </dsp:sp>
    <dsp:sp modelId="{C6B51FF5-75E3-476E-8196-1319A4D4BDC3}">
      <dsp:nvSpPr>
        <dsp:cNvPr id="0" name=""/>
        <dsp:cNvSpPr/>
      </dsp:nvSpPr>
      <dsp:spPr>
        <a:xfrm>
          <a:off x="5520690" y="1781334"/>
          <a:ext cx="1314449" cy="788670"/>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a-DK" sz="1300" kern="1200" dirty="0" err="1"/>
            <a:t>Renderer</a:t>
          </a:r>
          <a:endParaRPr lang="da-DK" sz="1300" kern="1200" dirty="0"/>
        </a:p>
      </dsp:txBody>
      <dsp:txXfrm>
        <a:off x="5543789" y="1804433"/>
        <a:ext cx="1268251" cy="742472"/>
      </dsp:txXfrm>
    </dsp:sp>
    <dsp:sp modelId="{06D115F8-CC8C-47B2-8C0B-52AF5BBB062F}">
      <dsp:nvSpPr>
        <dsp:cNvPr id="0" name=""/>
        <dsp:cNvSpPr/>
      </dsp:nvSpPr>
      <dsp:spPr>
        <a:xfrm>
          <a:off x="6966585" y="2012677"/>
          <a:ext cx="278663" cy="325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a-DK" sz="1100" kern="1200"/>
        </a:p>
      </dsp:txBody>
      <dsp:txXfrm>
        <a:off x="6966585" y="2077874"/>
        <a:ext cx="195064" cy="195589"/>
      </dsp:txXfrm>
    </dsp:sp>
    <dsp:sp modelId="{A9B16FFA-42EE-4316-9B48-997D2EAD2021}">
      <dsp:nvSpPr>
        <dsp:cNvPr id="0" name=""/>
        <dsp:cNvSpPr/>
      </dsp:nvSpPr>
      <dsp:spPr>
        <a:xfrm>
          <a:off x="7360920" y="1781334"/>
          <a:ext cx="1314449" cy="788670"/>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a-DK" sz="1300" kern="1200" dirty="0" err="1"/>
            <a:t>RenderWindow</a:t>
          </a:r>
          <a:endParaRPr lang="da-DK" sz="1300" kern="1200" dirty="0"/>
        </a:p>
      </dsp:txBody>
      <dsp:txXfrm>
        <a:off x="7384019" y="1804433"/>
        <a:ext cx="1268251" cy="742472"/>
      </dsp:txXfrm>
    </dsp:sp>
    <dsp:sp modelId="{7C62333C-8C92-41D8-8984-EC6EBB67C457}">
      <dsp:nvSpPr>
        <dsp:cNvPr id="0" name=""/>
        <dsp:cNvSpPr/>
      </dsp:nvSpPr>
      <dsp:spPr>
        <a:xfrm>
          <a:off x="8806814" y="2012677"/>
          <a:ext cx="278663" cy="325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a-DK" sz="1100" kern="1200"/>
        </a:p>
      </dsp:txBody>
      <dsp:txXfrm>
        <a:off x="8806814" y="2077874"/>
        <a:ext cx="195064" cy="195589"/>
      </dsp:txXfrm>
    </dsp:sp>
    <dsp:sp modelId="{F0DD3C1A-6A3B-428D-B22A-DB365293C006}">
      <dsp:nvSpPr>
        <dsp:cNvPr id="0" name=""/>
        <dsp:cNvSpPr/>
      </dsp:nvSpPr>
      <dsp:spPr>
        <a:xfrm>
          <a:off x="9201149" y="1781334"/>
          <a:ext cx="1314449" cy="788670"/>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a-DK" sz="1300" kern="1200" dirty="0" err="1"/>
            <a:t>Interactor</a:t>
          </a:r>
          <a:endParaRPr lang="da-DK" sz="1300" kern="1200" dirty="0"/>
        </a:p>
      </dsp:txBody>
      <dsp:txXfrm>
        <a:off x="9224248" y="1804433"/>
        <a:ext cx="1268251" cy="7424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8B8CE-90BA-4834-8368-3DE4572A75A6}">
      <dsp:nvSpPr>
        <dsp:cNvPr id="0" name=""/>
        <dsp:cNvSpPr/>
      </dsp:nvSpPr>
      <dsp:spPr>
        <a:xfrm>
          <a:off x="288" y="98108"/>
          <a:ext cx="615523" cy="369314"/>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da-DK" sz="700" kern="1200" dirty="0" err="1"/>
            <a:t>Stl</a:t>
          </a:r>
          <a:r>
            <a:rPr lang="da-DK" sz="700" kern="1200" dirty="0"/>
            <a:t> </a:t>
          </a:r>
          <a:r>
            <a:rPr lang="da-DK" sz="700" kern="1200" dirty="0" err="1"/>
            <a:t>reader</a:t>
          </a:r>
          <a:endParaRPr lang="da-DK" sz="700" kern="1200" dirty="0"/>
        </a:p>
      </dsp:txBody>
      <dsp:txXfrm>
        <a:off x="11105" y="108925"/>
        <a:ext cx="593889" cy="347680"/>
      </dsp:txXfrm>
    </dsp:sp>
    <dsp:sp modelId="{159C0557-E870-426C-B316-47E19EEF5D61}">
      <dsp:nvSpPr>
        <dsp:cNvPr id="0" name=""/>
        <dsp:cNvSpPr/>
      </dsp:nvSpPr>
      <dsp:spPr>
        <a:xfrm>
          <a:off x="677364" y="206440"/>
          <a:ext cx="130491" cy="1526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da-DK" sz="600" kern="1200"/>
        </a:p>
      </dsp:txBody>
      <dsp:txXfrm>
        <a:off x="677364" y="236970"/>
        <a:ext cx="91344" cy="91589"/>
      </dsp:txXfrm>
    </dsp:sp>
    <dsp:sp modelId="{C6B51FF5-75E3-476E-8196-1319A4D4BDC3}">
      <dsp:nvSpPr>
        <dsp:cNvPr id="0" name=""/>
        <dsp:cNvSpPr/>
      </dsp:nvSpPr>
      <dsp:spPr>
        <a:xfrm>
          <a:off x="862021" y="98108"/>
          <a:ext cx="615523" cy="369314"/>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da-DK" sz="700" kern="1200" dirty="0" err="1"/>
            <a:t>Convert</a:t>
          </a:r>
          <a:r>
            <a:rPr lang="da-DK" sz="700" kern="1200" dirty="0"/>
            <a:t> to </a:t>
          </a:r>
          <a:r>
            <a:rPr lang="da-DK" sz="700" kern="1200" dirty="0" err="1"/>
            <a:t>vtkPolyData</a:t>
          </a:r>
          <a:endParaRPr lang="da-DK" sz="700" kern="1200" dirty="0"/>
        </a:p>
      </dsp:txBody>
      <dsp:txXfrm>
        <a:off x="872838" y="108925"/>
        <a:ext cx="593889" cy="3476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8B8CE-90BA-4834-8368-3DE4572A75A6}">
      <dsp:nvSpPr>
        <dsp:cNvPr id="0" name=""/>
        <dsp:cNvSpPr/>
      </dsp:nvSpPr>
      <dsp:spPr>
        <a:xfrm>
          <a:off x="288" y="98108"/>
          <a:ext cx="615523" cy="369314"/>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da-DK" sz="700" kern="1200" dirty="0" err="1"/>
            <a:t>Stl</a:t>
          </a:r>
          <a:r>
            <a:rPr lang="da-DK" sz="700" kern="1200" dirty="0"/>
            <a:t> </a:t>
          </a:r>
          <a:r>
            <a:rPr lang="da-DK" sz="700" kern="1200" dirty="0" err="1"/>
            <a:t>reader</a:t>
          </a:r>
          <a:endParaRPr lang="da-DK" sz="700" kern="1200" dirty="0"/>
        </a:p>
      </dsp:txBody>
      <dsp:txXfrm>
        <a:off x="11105" y="108925"/>
        <a:ext cx="593889" cy="347680"/>
      </dsp:txXfrm>
    </dsp:sp>
    <dsp:sp modelId="{159C0557-E870-426C-B316-47E19EEF5D61}">
      <dsp:nvSpPr>
        <dsp:cNvPr id="0" name=""/>
        <dsp:cNvSpPr/>
      </dsp:nvSpPr>
      <dsp:spPr>
        <a:xfrm>
          <a:off x="677364" y="206440"/>
          <a:ext cx="130491" cy="1526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da-DK" sz="600" kern="1200"/>
        </a:p>
      </dsp:txBody>
      <dsp:txXfrm>
        <a:off x="677364" y="236970"/>
        <a:ext cx="91344" cy="91589"/>
      </dsp:txXfrm>
    </dsp:sp>
    <dsp:sp modelId="{C6B51FF5-75E3-476E-8196-1319A4D4BDC3}">
      <dsp:nvSpPr>
        <dsp:cNvPr id="0" name=""/>
        <dsp:cNvSpPr/>
      </dsp:nvSpPr>
      <dsp:spPr>
        <a:xfrm>
          <a:off x="862021" y="98108"/>
          <a:ext cx="615523" cy="369314"/>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da-DK" sz="700" kern="1200" dirty="0" err="1"/>
            <a:t>Convert</a:t>
          </a:r>
          <a:r>
            <a:rPr lang="da-DK" sz="700" kern="1200" dirty="0"/>
            <a:t> to </a:t>
          </a:r>
          <a:r>
            <a:rPr lang="da-DK" sz="700" kern="1200" dirty="0" err="1"/>
            <a:t>vtkPolyData</a:t>
          </a:r>
          <a:endParaRPr lang="da-DK" sz="700" kern="1200" dirty="0"/>
        </a:p>
      </dsp:txBody>
      <dsp:txXfrm>
        <a:off x="872838" y="108925"/>
        <a:ext cx="593889" cy="3476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8B8CE-90BA-4834-8368-3DE4572A75A6}">
      <dsp:nvSpPr>
        <dsp:cNvPr id="0" name=""/>
        <dsp:cNvSpPr/>
      </dsp:nvSpPr>
      <dsp:spPr>
        <a:xfrm>
          <a:off x="2193" y="0"/>
          <a:ext cx="959126" cy="619611"/>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a-DK" sz="1600" kern="1200" dirty="0" err="1"/>
            <a:t>Stl</a:t>
          </a:r>
          <a:r>
            <a:rPr lang="da-DK" sz="1600" kern="1200" dirty="0"/>
            <a:t> </a:t>
          </a:r>
          <a:r>
            <a:rPr lang="da-DK" sz="1600" kern="1200" dirty="0" err="1"/>
            <a:t>reader</a:t>
          </a:r>
          <a:endParaRPr lang="da-DK" sz="1600" kern="1200" dirty="0"/>
        </a:p>
      </dsp:txBody>
      <dsp:txXfrm>
        <a:off x="20341" y="18148"/>
        <a:ext cx="922830" cy="583315"/>
      </dsp:txXfrm>
    </dsp:sp>
    <dsp:sp modelId="{159C0557-E870-426C-B316-47E19EEF5D61}">
      <dsp:nvSpPr>
        <dsp:cNvPr id="0" name=""/>
        <dsp:cNvSpPr/>
      </dsp:nvSpPr>
      <dsp:spPr>
        <a:xfrm>
          <a:off x="1057232" y="190873"/>
          <a:ext cx="203334" cy="2378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da-DK" sz="1000" kern="1200"/>
        </a:p>
      </dsp:txBody>
      <dsp:txXfrm>
        <a:off x="1057232" y="238446"/>
        <a:ext cx="142334" cy="142717"/>
      </dsp:txXfrm>
    </dsp:sp>
    <dsp:sp modelId="{C6B51FF5-75E3-476E-8196-1319A4D4BDC3}">
      <dsp:nvSpPr>
        <dsp:cNvPr id="0" name=""/>
        <dsp:cNvSpPr/>
      </dsp:nvSpPr>
      <dsp:spPr>
        <a:xfrm>
          <a:off x="1344970" y="0"/>
          <a:ext cx="959126" cy="619611"/>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a-DK" sz="1600" kern="1200" dirty="0"/>
            <a:t>Cut with plane</a:t>
          </a:r>
        </a:p>
      </dsp:txBody>
      <dsp:txXfrm>
        <a:off x="1363118" y="18148"/>
        <a:ext cx="922830" cy="583315"/>
      </dsp:txXfrm>
    </dsp:sp>
    <dsp:sp modelId="{F5516043-F23F-4EF7-807C-D3C37A498D00}">
      <dsp:nvSpPr>
        <dsp:cNvPr id="0" name=""/>
        <dsp:cNvSpPr/>
      </dsp:nvSpPr>
      <dsp:spPr>
        <a:xfrm>
          <a:off x="2400009" y="190873"/>
          <a:ext cx="203334" cy="2378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da-DK" sz="1000" kern="1200"/>
        </a:p>
      </dsp:txBody>
      <dsp:txXfrm>
        <a:off x="2400009" y="238446"/>
        <a:ext cx="142334" cy="142717"/>
      </dsp:txXfrm>
    </dsp:sp>
    <dsp:sp modelId="{19DDE047-9F7D-455F-BE5E-5078E566058B}">
      <dsp:nvSpPr>
        <dsp:cNvPr id="0" name=""/>
        <dsp:cNvSpPr/>
      </dsp:nvSpPr>
      <dsp:spPr>
        <a:xfrm>
          <a:off x="2687747" y="0"/>
          <a:ext cx="959126" cy="619611"/>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a-DK" sz="1600" kern="1200" dirty="0"/>
            <a:t>Mapper</a:t>
          </a:r>
        </a:p>
      </dsp:txBody>
      <dsp:txXfrm>
        <a:off x="2705895" y="18148"/>
        <a:ext cx="922830" cy="583315"/>
      </dsp:txXfrm>
    </dsp:sp>
    <dsp:sp modelId="{F182FB6A-B479-489D-9681-E36389FE714A}">
      <dsp:nvSpPr>
        <dsp:cNvPr id="0" name=""/>
        <dsp:cNvSpPr/>
      </dsp:nvSpPr>
      <dsp:spPr>
        <a:xfrm>
          <a:off x="3742786" y="190873"/>
          <a:ext cx="203334" cy="2378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da-DK" sz="1000" kern="1200"/>
        </a:p>
      </dsp:txBody>
      <dsp:txXfrm>
        <a:off x="3742786" y="238446"/>
        <a:ext cx="142334" cy="142717"/>
      </dsp:txXfrm>
    </dsp:sp>
    <dsp:sp modelId="{10A3F5D1-1EA7-4C2F-A1E5-C4DBEE35AAFF}">
      <dsp:nvSpPr>
        <dsp:cNvPr id="0" name=""/>
        <dsp:cNvSpPr/>
      </dsp:nvSpPr>
      <dsp:spPr>
        <a:xfrm>
          <a:off x="4030524" y="0"/>
          <a:ext cx="959126" cy="619611"/>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a-DK" sz="1600" kern="1200" dirty="0" err="1"/>
            <a:t>Actor</a:t>
          </a:r>
          <a:endParaRPr lang="da-DK" sz="1600" kern="1200" dirty="0"/>
        </a:p>
      </dsp:txBody>
      <dsp:txXfrm>
        <a:off x="4048672" y="18148"/>
        <a:ext cx="922830" cy="58331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8B8CE-90BA-4834-8368-3DE4572A75A6}">
      <dsp:nvSpPr>
        <dsp:cNvPr id="0" name=""/>
        <dsp:cNvSpPr/>
      </dsp:nvSpPr>
      <dsp:spPr>
        <a:xfrm>
          <a:off x="2193" y="0"/>
          <a:ext cx="959126" cy="619611"/>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a-DK" sz="1600" kern="1200" dirty="0" err="1"/>
            <a:t>Stl</a:t>
          </a:r>
          <a:r>
            <a:rPr lang="da-DK" sz="1600" kern="1200" dirty="0"/>
            <a:t> </a:t>
          </a:r>
          <a:r>
            <a:rPr lang="da-DK" sz="1600" kern="1200" dirty="0" err="1"/>
            <a:t>reader</a:t>
          </a:r>
          <a:endParaRPr lang="da-DK" sz="1600" kern="1200" dirty="0"/>
        </a:p>
      </dsp:txBody>
      <dsp:txXfrm>
        <a:off x="20341" y="18148"/>
        <a:ext cx="922830" cy="583315"/>
      </dsp:txXfrm>
    </dsp:sp>
    <dsp:sp modelId="{159C0557-E870-426C-B316-47E19EEF5D61}">
      <dsp:nvSpPr>
        <dsp:cNvPr id="0" name=""/>
        <dsp:cNvSpPr/>
      </dsp:nvSpPr>
      <dsp:spPr>
        <a:xfrm>
          <a:off x="1057232" y="190873"/>
          <a:ext cx="203334" cy="2378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da-DK" sz="1000" kern="1200"/>
        </a:p>
      </dsp:txBody>
      <dsp:txXfrm>
        <a:off x="1057232" y="238446"/>
        <a:ext cx="142334" cy="142717"/>
      </dsp:txXfrm>
    </dsp:sp>
    <dsp:sp modelId="{C6B51FF5-75E3-476E-8196-1319A4D4BDC3}">
      <dsp:nvSpPr>
        <dsp:cNvPr id="0" name=""/>
        <dsp:cNvSpPr/>
      </dsp:nvSpPr>
      <dsp:spPr>
        <a:xfrm>
          <a:off x="1344970" y="0"/>
          <a:ext cx="959126" cy="619611"/>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a-DK" sz="1600" kern="1200" dirty="0"/>
            <a:t>Cut with plane</a:t>
          </a:r>
        </a:p>
      </dsp:txBody>
      <dsp:txXfrm>
        <a:off x="1363118" y="18148"/>
        <a:ext cx="922830" cy="583315"/>
      </dsp:txXfrm>
    </dsp:sp>
    <dsp:sp modelId="{F5516043-F23F-4EF7-807C-D3C37A498D00}">
      <dsp:nvSpPr>
        <dsp:cNvPr id="0" name=""/>
        <dsp:cNvSpPr/>
      </dsp:nvSpPr>
      <dsp:spPr>
        <a:xfrm>
          <a:off x="2400009" y="190873"/>
          <a:ext cx="203334" cy="2378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da-DK" sz="1000" kern="1200"/>
        </a:p>
      </dsp:txBody>
      <dsp:txXfrm>
        <a:off x="2400009" y="238446"/>
        <a:ext cx="142334" cy="142717"/>
      </dsp:txXfrm>
    </dsp:sp>
    <dsp:sp modelId="{19DDE047-9F7D-455F-BE5E-5078E566058B}">
      <dsp:nvSpPr>
        <dsp:cNvPr id="0" name=""/>
        <dsp:cNvSpPr/>
      </dsp:nvSpPr>
      <dsp:spPr>
        <a:xfrm>
          <a:off x="2687747" y="0"/>
          <a:ext cx="959126" cy="619611"/>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a-DK" sz="1600" kern="1200" dirty="0"/>
            <a:t>Mapper</a:t>
          </a:r>
        </a:p>
      </dsp:txBody>
      <dsp:txXfrm>
        <a:off x="2705895" y="18148"/>
        <a:ext cx="922830" cy="583315"/>
      </dsp:txXfrm>
    </dsp:sp>
    <dsp:sp modelId="{F182FB6A-B479-489D-9681-E36389FE714A}">
      <dsp:nvSpPr>
        <dsp:cNvPr id="0" name=""/>
        <dsp:cNvSpPr/>
      </dsp:nvSpPr>
      <dsp:spPr>
        <a:xfrm>
          <a:off x="3742786" y="190873"/>
          <a:ext cx="203334" cy="2378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da-DK" sz="1000" kern="1200"/>
        </a:p>
      </dsp:txBody>
      <dsp:txXfrm>
        <a:off x="3742786" y="238446"/>
        <a:ext cx="142334" cy="142717"/>
      </dsp:txXfrm>
    </dsp:sp>
    <dsp:sp modelId="{10A3F5D1-1EA7-4C2F-A1E5-C4DBEE35AAFF}">
      <dsp:nvSpPr>
        <dsp:cNvPr id="0" name=""/>
        <dsp:cNvSpPr/>
      </dsp:nvSpPr>
      <dsp:spPr>
        <a:xfrm>
          <a:off x="4030524" y="0"/>
          <a:ext cx="959126" cy="619611"/>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a-DK" sz="1600" kern="1200" dirty="0" err="1"/>
            <a:t>Actor</a:t>
          </a:r>
          <a:endParaRPr lang="da-DK" sz="1600" kern="1200" dirty="0"/>
        </a:p>
      </dsp:txBody>
      <dsp:txXfrm>
        <a:off x="4048672" y="18148"/>
        <a:ext cx="922830" cy="58331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51FF5-75E3-476E-8196-1319A4D4BDC3}">
      <dsp:nvSpPr>
        <dsp:cNvPr id="0" name=""/>
        <dsp:cNvSpPr/>
      </dsp:nvSpPr>
      <dsp:spPr>
        <a:xfrm>
          <a:off x="3754" y="224805"/>
          <a:ext cx="1122288" cy="673373"/>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a-DK" sz="1100" kern="1200" dirty="0" err="1"/>
            <a:t>Renderer</a:t>
          </a:r>
          <a:endParaRPr lang="da-DK" sz="1100" kern="1200" dirty="0"/>
        </a:p>
      </dsp:txBody>
      <dsp:txXfrm>
        <a:off x="23476" y="244527"/>
        <a:ext cx="1082844" cy="633929"/>
      </dsp:txXfrm>
    </dsp:sp>
    <dsp:sp modelId="{06D115F8-CC8C-47B2-8C0B-52AF5BBB062F}">
      <dsp:nvSpPr>
        <dsp:cNvPr id="0" name=""/>
        <dsp:cNvSpPr/>
      </dsp:nvSpPr>
      <dsp:spPr>
        <a:xfrm>
          <a:off x="1238272" y="422328"/>
          <a:ext cx="237925" cy="2783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da-DK" sz="900" kern="1200"/>
        </a:p>
      </dsp:txBody>
      <dsp:txXfrm>
        <a:off x="1238272" y="477993"/>
        <a:ext cx="166548" cy="166997"/>
      </dsp:txXfrm>
    </dsp:sp>
    <dsp:sp modelId="{A9B16FFA-42EE-4316-9B48-997D2EAD2021}">
      <dsp:nvSpPr>
        <dsp:cNvPr id="0" name=""/>
        <dsp:cNvSpPr/>
      </dsp:nvSpPr>
      <dsp:spPr>
        <a:xfrm>
          <a:off x="1574958" y="224805"/>
          <a:ext cx="1122288" cy="673373"/>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a-DK" sz="1100" kern="1200" dirty="0" err="1"/>
            <a:t>RenderWindow</a:t>
          </a:r>
          <a:endParaRPr lang="da-DK" sz="1100" kern="1200" dirty="0"/>
        </a:p>
      </dsp:txBody>
      <dsp:txXfrm>
        <a:off x="1594680" y="244527"/>
        <a:ext cx="1082844" cy="633929"/>
      </dsp:txXfrm>
    </dsp:sp>
    <dsp:sp modelId="{9D6D1E25-E1BE-4406-A0D4-E37D7294D844}">
      <dsp:nvSpPr>
        <dsp:cNvPr id="0" name=""/>
        <dsp:cNvSpPr/>
      </dsp:nvSpPr>
      <dsp:spPr>
        <a:xfrm>
          <a:off x="2809476" y="422328"/>
          <a:ext cx="237925" cy="2783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da-DK" sz="900" kern="1200"/>
        </a:p>
      </dsp:txBody>
      <dsp:txXfrm>
        <a:off x="2809476" y="477993"/>
        <a:ext cx="166548" cy="166997"/>
      </dsp:txXfrm>
    </dsp:sp>
    <dsp:sp modelId="{B08CB6A5-7038-45BC-80CE-3B2FD41AE301}">
      <dsp:nvSpPr>
        <dsp:cNvPr id="0" name=""/>
        <dsp:cNvSpPr/>
      </dsp:nvSpPr>
      <dsp:spPr>
        <a:xfrm>
          <a:off x="3146162" y="224805"/>
          <a:ext cx="1122288" cy="673373"/>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a-DK" sz="1100" kern="1200"/>
            <a:t>Render to numpy array</a:t>
          </a:r>
          <a:endParaRPr lang="da-DK" sz="1100" kern="1200" dirty="0"/>
        </a:p>
      </dsp:txBody>
      <dsp:txXfrm>
        <a:off x="3165884" y="244527"/>
        <a:ext cx="1082844" cy="6339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E6FF9-9ED1-415C-97B2-46750A11BF84}">
      <dsp:nvSpPr>
        <dsp:cNvPr id="0" name=""/>
        <dsp:cNvSpPr/>
      </dsp:nvSpPr>
      <dsp:spPr>
        <a:xfrm>
          <a:off x="0" y="1842983"/>
          <a:ext cx="1009510" cy="605706"/>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a-DK" sz="1000" kern="1200" dirty="0" err="1"/>
            <a:t>vtkAppend-PolyData</a:t>
          </a:r>
          <a:endParaRPr lang="da-DK" sz="1000" kern="1200" dirty="0"/>
        </a:p>
      </dsp:txBody>
      <dsp:txXfrm>
        <a:off x="17741" y="1860724"/>
        <a:ext cx="974028" cy="570224"/>
      </dsp:txXfrm>
    </dsp:sp>
    <dsp:sp modelId="{A4DB7C72-A096-412A-9B6D-C6008FEE3D45}">
      <dsp:nvSpPr>
        <dsp:cNvPr id="0" name=""/>
        <dsp:cNvSpPr/>
      </dsp:nvSpPr>
      <dsp:spPr>
        <a:xfrm>
          <a:off x="1110461" y="2020657"/>
          <a:ext cx="214016" cy="2503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da-DK" sz="800" kern="1200"/>
        </a:p>
      </dsp:txBody>
      <dsp:txXfrm>
        <a:off x="1110461" y="2070729"/>
        <a:ext cx="149811" cy="150214"/>
      </dsp:txXfrm>
    </dsp:sp>
    <dsp:sp modelId="{50F8B8CE-90BA-4834-8368-3DE4572A75A6}">
      <dsp:nvSpPr>
        <dsp:cNvPr id="0" name=""/>
        <dsp:cNvSpPr/>
      </dsp:nvSpPr>
      <dsp:spPr>
        <a:xfrm>
          <a:off x="1413315" y="1842983"/>
          <a:ext cx="1009510" cy="605706"/>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a-DK" sz="1000" kern="1200" dirty="0"/>
            <a:t>Mapper</a:t>
          </a:r>
        </a:p>
      </dsp:txBody>
      <dsp:txXfrm>
        <a:off x="1431056" y="1860724"/>
        <a:ext cx="974028" cy="570224"/>
      </dsp:txXfrm>
    </dsp:sp>
    <dsp:sp modelId="{159C0557-E870-426C-B316-47E19EEF5D61}">
      <dsp:nvSpPr>
        <dsp:cNvPr id="0" name=""/>
        <dsp:cNvSpPr/>
      </dsp:nvSpPr>
      <dsp:spPr>
        <a:xfrm>
          <a:off x="2523777" y="2020657"/>
          <a:ext cx="214016" cy="2503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da-DK" sz="800" kern="1200"/>
        </a:p>
      </dsp:txBody>
      <dsp:txXfrm>
        <a:off x="2523777" y="2070729"/>
        <a:ext cx="149811" cy="150214"/>
      </dsp:txXfrm>
    </dsp:sp>
    <dsp:sp modelId="{442573C4-4CC8-4B6E-B95D-BF73481E38CE}">
      <dsp:nvSpPr>
        <dsp:cNvPr id="0" name=""/>
        <dsp:cNvSpPr/>
      </dsp:nvSpPr>
      <dsp:spPr>
        <a:xfrm>
          <a:off x="2826630" y="1842983"/>
          <a:ext cx="1009510" cy="605706"/>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a-DK" sz="1000" kern="1200" dirty="0" err="1"/>
            <a:t>Actor</a:t>
          </a:r>
          <a:endParaRPr lang="da-DK" sz="1000" kern="1200" dirty="0"/>
        </a:p>
      </dsp:txBody>
      <dsp:txXfrm>
        <a:off x="2844371" y="1860724"/>
        <a:ext cx="974028" cy="570224"/>
      </dsp:txXfrm>
    </dsp:sp>
    <dsp:sp modelId="{A6F3CEED-1DC9-45F1-93F2-1F2698A79F2E}">
      <dsp:nvSpPr>
        <dsp:cNvPr id="0" name=""/>
        <dsp:cNvSpPr/>
      </dsp:nvSpPr>
      <dsp:spPr>
        <a:xfrm>
          <a:off x="3937092" y="2020657"/>
          <a:ext cx="214016" cy="2503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da-DK" sz="800" kern="1200"/>
        </a:p>
      </dsp:txBody>
      <dsp:txXfrm>
        <a:off x="3937092" y="2070729"/>
        <a:ext cx="149811" cy="150214"/>
      </dsp:txXfrm>
    </dsp:sp>
    <dsp:sp modelId="{C6B51FF5-75E3-476E-8196-1319A4D4BDC3}">
      <dsp:nvSpPr>
        <dsp:cNvPr id="0" name=""/>
        <dsp:cNvSpPr/>
      </dsp:nvSpPr>
      <dsp:spPr>
        <a:xfrm>
          <a:off x="4239945" y="1842983"/>
          <a:ext cx="1009510" cy="605706"/>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a-DK" sz="1000" kern="1200" dirty="0" err="1"/>
            <a:t>Renderer</a:t>
          </a:r>
          <a:endParaRPr lang="da-DK" sz="1000" kern="1200" dirty="0"/>
        </a:p>
      </dsp:txBody>
      <dsp:txXfrm>
        <a:off x="4257686" y="1860724"/>
        <a:ext cx="974028" cy="570224"/>
      </dsp:txXfrm>
    </dsp:sp>
    <dsp:sp modelId="{06D115F8-CC8C-47B2-8C0B-52AF5BBB062F}">
      <dsp:nvSpPr>
        <dsp:cNvPr id="0" name=""/>
        <dsp:cNvSpPr/>
      </dsp:nvSpPr>
      <dsp:spPr>
        <a:xfrm>
          <a:off x="5350407" y="2020657"/>
          <a:ext cx="214016" cy="2503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da-DK" sz="800" kern="1200"/>
        </a:p>
      </dsp:txBody>
      <dsp:txXfrm>
        <a:off x="5350407" y="2070729"/>
        <a:ext cx="149811" cy="150214"/>
      </dsp:txXfrm>
    </dsp:sp>
    <dsp:sp modelId="{A9B16FFA-42EE-4316-9B48-997D2EAD2021}">
      <dsp:nvSpPr>
        <dsp:cNvPr id="0" name=""/>
        <dsp:cNvSpPr/>
      </dsp:nvSpPr>
      <dsp:spPr>
        <a:xfrm>
          <a:off x="5653260" y="1842983"/>
          <a:ext cx="1009510" cy="605706"/>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a-DK" sz="1000" kern="1200" dirty="0" err="1"/>
            <a:t>RenderWindow</a:t>
          </a:r>
          <a:endParaRPr lang="da-DK" sz="1000" kern="1200" dirty="0"/>
        </a:p>
      </dsp:txBody>
      <dsp:txXfrm>
        <a:off x="5671001" y="1860724"/>
        <a:ext cx="974028" cy="570224"/>
      </dsp:txXfrm>
    </dsp:sp>
    <dsp:sp modelId="{7C62333C-8C92-41D8-8984-EC6EBB67C457}">
      <dsp:nvSpPr>
        <dsp:cNvPr id="0" name=""/>
        <dsp:cNvSpPr/>
      </dsp:nvSpPr>
      <dsp:spPr>
        <a:xfrm>
          <a:off x="6763722" y="2020657"/>
          <a:ext cx="214016" cy="2503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da-DK" sz="800" kern="1200"/>
        </a:p>
      </dsp:txBody>
      <dsp:txXfrm>
        <a:off x="6763722" y="2070729"/>
        <a:ext cx="149811" cy="150214"/>
      </dsp:txXfrm>
    </dsp:sp>
    <dsp:sp modelId="{F0DD3C1A-6A3B-428D-B22A-DB365293C006}">
      <dsp:nvSpPr>
        <dsp:cNvPr id="0" name=""/>
        <dsp:cNvSpPr/>
      </dsp:nvSpPr>
      <dsp:spPr>
        <a:xfrm>
          <a:off x="7066576" y="1842983"/>
          <a:ext cx="1009510" cy="605706"/>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a-DK" sz="1000" kern="1200" dirty="0"/>
            <a:t>Render to </a:t>
          </a:r>
          <a:r>
            <a:rPr lang="da-DK" sz="1000" kern="1200" dirty="0" err="1"/>
            <a:t>numpy</a:t>
          </a:r>
          <a:r>
            <a:rPr lang="da-DK" sz="1000" kern="1200" dirty="0"/>
            <a:t> array</a:t>
          </a:r>
        </a:p>
      </dsp:txBody>
      <dsp:txXfrm>
        <a:off x="7084317" y="1860724"/>
        <a:ext cx="974028" cy="5702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8B8CE-90BA-4834-8368-3DE4572A75A6}">
      <dsp:nvSpPr>
        <dsp:cNvPr id="0" name=""/>
        <dsp:cNvSpPr/>
      </dsp:nvSpPr>
      <dsp:spPr>
        <a:xfrm>
          <a:off x="426" y="878839"/>
          <a:ext cx="910197" cy="546118"/>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a-DK" sz="1100" kern="1200" dirty="0" err="1"/>
            <a:t>Stl</a:t>
          </a:r>
          <a:r>
            <a:rPr lang="da-DK" sz="1100" kern="1200" dirty="0"/>
            <a:t> </a:t>
          </a:r>
          <a:r>
            <a:rPr lang="da-DK" sz="1100" kern="1200" dirty="0" err="1"/>
            <a:t>reader</a:t>
          </a:r>
          <a:endParaRPr lang="da-DK" sz="1100" kern="1200" dirty="0"/>
        </a:p>
      </dsp:txBody>
      <dsp:txXfrm>
        <a:off x="16421" y="894834"/>
        <a:ext cx="878207" cy="514128"/>
      </dsp:txXfrm>
    </dsp:sp>
    <dsp:sp modelId="{159C0557-E870-426C-B316-47E19EEF5D61}">
      <dsp:nvSpPr>
        <dsp:cNvPr id="0" name=""/>
        <dsp:cNvSpPr/>
      </dsp:nvSpPr>
      <dsp:spPr>
        <a:xfrm>
          <a:off x="1001643" y="1039034"/>
          <a:ext cx="192961" cy="2257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da-DK" sz="900" kern="1200"/>
        </a:p>
      </dsp:txBody>
      <dsp:txXfrm>
        <a:off x="1001643" y="1084180"/>
        <a:ext cx="135073" cy="135436"/>
      </dsp:txXfrm>
    </dsp:sp>
    <dsp:sp modelId="{C6B51FF5-75E3-476E-8196-1319A4D4BDC3}">
      <dsp:nvSpPr>
        <dsp:cNvPr id="0" name=""/>
        <dsp:cNvSpPr/>
      </dsp:nvSpPr>
      <dsp:spPr>
        <a:xfrm>
          <a:off x="1274702" y="878839"/>
          <a:ext cx="910197" cy="546118"/>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a-DK" sz="1100" kern="1200" dirty="0" err="1"/>
            <a:t>Convert</a:t>
          </a:r>
          <a:r>
            <a:rPr lang="da-DK" sz="1100" kern="1200" dirty="0"/>
            <a:t> to </a:t>
          </a:r>
          <a:r>
            <a:rPr lang="da-DK" sz="1100" kern="1200" dirty="0" err="1"/>
            <a:t>vtkPolyData</a:t>
          </a:r>
          <a:endParaRPr lang="da-DK" sz="1100" kern="1200" dirty="0"/>
        </a:p>
      </dsp:txBody>
      <dsp:txXfrm>
        <a:off x="1290697" y="894834"/>
        <a:ext cx="878207" cy="5141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8B8CE-90BA-4834-8368-3DE4572A75A6}">
      <dsp:nvSpPr>
        <dsp:cNvPr id="0" name=""/>
        <dsp:cNvSpPr/>
      </dsp:nvSpPr>
      <dsp:spPr>
        <a:xfrm>
          <a:off x="426" y="878839"/>
          <a:ext cx="910197" cy="546118"/>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a-DK" sz="1100" kern="1200" dirty="0" err="1"/>
            <a:t>Stl</a:t>
          </a:r>
          <a:r>
            <a:rPr lang="da-DK" sz="1100" kern="1200" dirty="0"/>
            <a:t> </a:t>
          </a:r>
          <a:r>
            <a:rPr lang="da-DK" sz="1100" kern="1200" dirty="0" err="1"/>
            <a:t>reader</a:t>
          </a:r>
          <a:endParaRPr lang="da-DK" sz="1100" kern="1200" dirty="0"/>
        </a:p>
      </dsp:txBody>
      <dsp:txXfrm>
        <a:off x="16421" y="894834"/>
        <a:ext cx="878207" cy="514128"/>
      </dsp:txXfrm>
    </dsp:sp>
    <dsp:sp modelId="{159C0557-E870-426C-B316-47E19EEF5D61}">
      <dsp:nvSpPr>
        <dsp:cNvPr id="0" name=""/>
        <dsp:cNvSpPr/>
      </dsp:nvSpPr>
      <dsp:spPr>
        <a:xfrm>
          <a:off x="1001643" y="1039034"/>
          <a:ext cx="192961" cy="2257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da-DK" sz="900" kern="1200"/>
        </a:p>
      </dsp:txBody>
      <dsp:txXfrm>
        <a:off x="1001643" y="1084180"/>
        <a:ext cx="135073" cy="135436"/>
      </dsp:txXfrm>
    </dsp:sp>
    <dsp:sp modelId="{C6B51FF5-75E3-476E-8196-1319A4D4BDC3}">
      <dsp:nvSpPr>
        <dsp:cNvPr id="0" name=""/>
        <dsp:cNvSpPr/>
      </dsp:nvSpPr>
      <dsp:spPr>
        <a:xfrm>
          <a:off x="1274702" y="878839"/>
          <a:ext cx="910197" cy="546118"/>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a-DK" sz="1100" kern="1200" dirty="0" err="1"/>
            <a:t>Convert</a:t>
          </a:r>
          <a:r>
            <a:rPr lang="da-DK" sz="1100" kern="1200" dirty="0"/>
            <a:t> to </a:t>
          </a:r>
          <a:r>
            <a:rPr lang="da-DK" sz="1100" kern="1200" dirty="0" err="1"/>
            <a:t>vtkPolyData</a:t>
          </a:r>
          <a:endParaRPr lang="da-DK" sz="1100" kern="1200" dirty="0"/>
        </a:p>
      </dsp:txBody>
      <dsp:txXfrm>
        <a:off x="1290697" y="894834"/>
        <a:ext cx="878207" cy="5141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8B8CE-90BA-4834-8368-3DE4572A75A6}">
      <dsp:nvSpPr>
        <dsp:cNvPr id="0" name=""/>
        <dsp:cNvSpPr/>
      </dsp:nvSpPr>
      <dsp:spPr>
        <a:xfrm>
          <a:off x="426" y="878839"/>
          <a:ext cx="910197" cy="546118"/>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a-DK" sz="1100" kern="1200" dirty="0" err="1"/>
            <a:t>Stl</a:t>
          </a:r>
          <a:r>
            <a:rPr lang="da-DK" sz="1100" kern="1200" dirty="0"/>
            <a:t> </a:t>
          </a:r>
          <a:r>
            <a:rPr lang="da-DK" sz="1100" kern="1200" dirty="0" err="1"/>
            <a:t>reader</a:t>
          </a:r>
          <a:endParaRPr lang="da-DK" sz="1100" kern="1200" dirty="0"/>
        </a:p>
      </dsp:txBody>
      <dsp:txXfrm>
        <a:off x="16421" y="894834"/>
        <a:ext cx="878207" cy="514128"/>
      </dsp:txXfrm>
    </dsp:sp>
    <dsp:sp modelId="{159C0557-E870-426C-B316-47E19EEF5D61}">
      <dsp:nvSpPr>
        <dsp:cNvPr id="0" name=""/>
        <dsp:cNvSpPr/>
      </dsp:nvSpPr>
      <dsp:spPr>
        <a:xfrm>
          <a:off x="1001643" y="1039034"/>
          <a:ext cx="192961" cy="2257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da-DK" sz="900" kern="1200"/>
        </a:p>
      </dsp:txBody>
      <dsp:txXfrm>
        <a:off x="1001643" y="1084180"/>
        <a:ext cx="135073" cy="135436"/>
      </dsp:txXfrm>
    </dsp:sp>
    <dsp:sp modelId="{C6B51FF5-75E3-476E-8196-1319A4D4BDC3}">
      <dsp:nvSpPr>
        <dsp:cNvPr id="0" name=""/>
        <dsp:cNvSpPr/>
      </dsp:nvSpPr>
      <dsp:spPr>
        <a:xfrm>
          <a:off x="1274702" y="878839"/>
          <a:ext cx="910197" cy="546118"/>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a-DK" sz="1100" kern="1200" dirty="0" err="1"/>
            <a:t>Convert</a:t>
          </a:r>
          <a:r>
            <a:rPr lang="da-DK" sz="1100" kern="1200" dirty="0"/>
            <a:t> to </a:t>
          </a:r>
          <a:r>
            <a:rPr lang="da-DK" sz="1100" kern="1200" dirty="0" err="1"/>
            <a:t>vtkPolyData</a:t>
          </a:r>
          <a:endParaRPr lang="da-DK" sz="1100" kern="1200" dirty="0"/>
        </a:p>
      </dsp:txBody>
      <dsp:txXfrm>
        <a:off x="1290697" y="894834"/>
        <a:ext cx="878207" cy="5141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8B8CE-90BA-4834-8368-3DE4572A75A6}">
      <dsp:nvSpPr>
        <dsp:cNvPr id="0" name=""/>
        <dsp:cNvSpPr/>
      </dsp:nvSpPr>
      <dsp:spPr>
        <a:xfrm>
          <a:off x="426" y="776442"/>
          <a:ext cx="910197" cy="750912"/>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a-DK" sz="1100" kern="1200" dirty="0" err="1"/>
            <a:t>Get</a:t>
          </a:r>
          <a:r>
            <a:rPr lang="da-DK" sz="1100" kern="1200" dirty="0"/>
            <a:t> </a:t>
          </a:r>
          <a:r>
            <a:rPr lang="da-DK" sz="1100" kern="1200" dirty="0" err="1"/>
            <a:t>Bounding</a:t>
          </a:r>
          <a:r>
            <a:rPr lang="da-DK" sz="1100" kern="1200" dirty="0"/>
            <a:t> Box </a:t>
          </a:r>
          <a:r>
            <a:rPr lang="da-DK" sz="1100" kern="1200" dirty="0" err="1"/>
            <a:t>coordinates</a:t>
          </a:r>
          <a:endParaRPr lang="da-DK" sz="1100" kern="1200" dirty="0"/>
        </a:p>
      </dsp:txBody>
      <dsp:txXfrm>
        <a:off x="22419" y="798435"/>
        <a:ext cx="866211" cy="706926"/>
      </dsp:txXfrm>
    </dsp:sp>
    <dsp:sp modelId="{159C0557-E870-426C-B316-47E19EEF5D61}">
      <dsp:nvSpPr>
        <dsp:cNvPr id="0" name=""/>
        <dsp:cNvSpPr/>
      </dsp:nvSpPr>
      <dsp:spPr>
        <a:xfrm>
          <a:off x="1001750" y="1039034"/>
          <a:ext cx="193188" cy="2257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da-DK" sz="900" kern="1200"/>
        </a:p>
      </dsp:txBody>
      <dsp:txXfrm>
        <a:off x="1001750" y="1084180"/>
        <a:ext cx="135232" cy="135436"/>
      </dsp:txXfrm>
    </dsp:sp>
    <dsp:sp modelId="{C6B51FF5-75E3-476E-8196-1319A4D4BDC3}">
      <dsp:nvSpPr>
        <dsp:cNvPr id="0" name=""/>
        <dsp:cNvSpPr/>
      </dsp:nvSpPr>
      <dsp:spPr>
        <a:xfrm>
          <a:off x="1275129" y="776442"/>
          <a:ext cx="910197" cy="750912"/>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a-DK" sz="1100" kern="1200" dirty="0" err="1"/>
            <a:t>Define</a:t>
          </a:r>
          <a:r>
            <a:rPr lang="da-DK" sz="1100" kern="1200" baseline="0" dirty="0"/>
            <a:t> camera </a:t>
          </a:r>
          <a:r>
            <a:rPr lang="da-DK" sz="1100" kern="1200" baseline="0" dirty="0" err="1"/>
            <a:t>focus</a:t>
          </a:r>
          <a:r>
            <a:rPr lang="da-DK" sz="1100" kern="1200" baseline="0" dirty="0"/>
            <a:t> and location </a:t>
          </a:r>
          <a:endParaRPr lang="da-DK" sz="1100" kern="1200" dirty="0"/>
        </a:p>
      </dsp:txBody>
      <dsp:txXfrm>
        <a:off x="1297122" y="798435"/>
        <a:ext cx="866211" cy="7069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8B8CE-90BA-4834-8368-3DE4572A75A6}">
      <dsp:nvSpPr>
        <dsp:cNvPr id="0" name=""/>
        <dsp:cNvSpPr/>
      </dsp:nvSpPr>
      <dsp:spPr>
        <a:xfrm>
          <a:off x="288" y="98108"/>
          <a:ext cx="615523" cy="369314"/>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da-DK" sz="700" kern="1200" dirty="0" err="1"/>
            <a:t>Stl</a:t>
          </a:r>
          <a:r>
            <a:rPr lang="da-DK" sz="700" kern="1200" dirty="0"/>
            <a:t> </a:t>
          </a:r>
          <a:r>
            <a:rPr lang="da-DK" sz="700" kern="1200" dirty="0" err="1"/>
            <a:t>reader</a:t>
          </a:r>
          <a:endParaRPr lang="da-DK" sz="700" kern="1200" dirty="0"/>
        </a:p>
      </dsp:txBody>
      <dsp:txXfrm>
        <a:off x="11105" y="108925"/>
        <a:ext cx="593889" cy="347680"/>
      </dsp:txXfrm>
    </dsp:sp>
    <dsp:sp modelId="{159C0557-E870-426C-B316-47E19EEF5D61}">
      <dsp:nvSpPr>
        <dsp:cNvPr id="0" name=""/>
        <dsp:cNvSpPr/>
      </dsp:nvSpPr>
      <dsp:spPr>
        <a:xfrm>
          <a:off x="677364" y="206440"/>
          <a:ext cx="130491" cy="1526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da-DK" sz="600" kern="1200"/>
        </a:p>
      </dsp:txBody>
      <dsp:txXfrm>
        <a:off x="677364" y="236970"/>
        <a:ext cx="91344" cy="91589"/>
      </dsp:txXfrm>
    </dsp:sp>
    <dsp:sp modelId="{C6B51FF5-75E3-476E-8196-1319A4D4BDC3}">
      <dsp:nvSpPr>
        <dsp:cNvPr id="0" name=""/>
        <dsp:cNvSpPr/>
      </dsp:nvSpPr>
      <dsp:spPr>
        <a:xfrm>
          <a:off x="862021" y="98108"/>
          <a:ext cx="615523" cy="369314"/>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da-DK" sz="700" kern="1200" dirty="0" err="1"/>
            <a:t>Convert</a:t>
          </a:r>
          <a:r>
            <a:rPr lang="da-DK" sz="700" kern="1200" dirty="0"/>
            <a:t> to </a:t>
          </a:r>
          <a:r>
            <a:rPr lang="da-DK" sz="700" kern="1200" dirty="0" err="1"/>
            <a:t>vtkPolyData</a:t>
          </a:r>
          <a:endParaRPr lang="da-DK" sz="700" kern="1200" dirty="0"/>
        </a:p>
      </dsp:txBody>
      <dsp:txXfrm>
        <a:off x="872838" y="108925"/>
        <a:ext cx="593889" cy="3476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93F465-E2CF-44C6-8F65-8A0CEF11E8E7}">
      <dsp:nvSpPr>
        <dsp:cNvPr id="0" name=""/>
        <dsp:cNvSpPr/>
      </dsp:nvSpPr>
      <dsp:spPr>
        <a:xfrm>
          <a:off x="1998" y="779141"/>
          <a:ext cx="873862" cy="745514"/>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a-DK" sz="1100" kern="1200" dirty="0"/>
            <a:t>Mapper</a:t>
          </a:r>
        </a:p>
      </dsp:txBody>
      <dsp:txXfrm>
        <a:off x="23833" y="800976"/>
        <a:ext cx="830192" cy="701844"/>
      </dsp:txXfrm>
    </dsp:sp>
    <dsp:sp modelId="{BF5EF272-9EE4-4731-B7BB-0718D1384472}">
      <dsp:nvSpPr>
        <dsp:cNvPr id="0" name=""/>
        <dsp:cNvSpPr/>
      </dsp:nvSpPr>
      <dsp:spPr>
        <a:xfrm>
          <a:off x="963247" y="1043540"/>
          <a:ext cx="185258" cy="2167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da-DK" sz="900" kern="1200"/>
        </a:p>
      </dsp:txBody>
      <dsp:txXfrm>
        <a:off x="963247" y="1086883"/>
        <a:ext cx="129681" cy="130031"/>
      </dsp:txXfrm>
    </dsp:sp>
    <dsp:sp modelId="{D7021953-C78F-47FE-84D2-0667EF88AFF1}">
      <dsp:nvSpPr>
        <dsp:cNvPr id="0" name=""/>
        <dsp:cNvSpPr/>
      </dsp:nvSpPr>
      <dsp:spPr>
        <a:xfrm>
          <a:off x="1225406" y="779141"/>
          <a:ext cx="873862" cy="745514"/>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a-DK" sz="1100" kern="1200" dirty="0" err="1"/>
            <a:t>vtkAppend-PolyData</a:t>
          </a:r>
          <a:endParaRPr lang="da-DK" sz="1100" kern="1200" dirty="0"/>
        </a:p>
      </dsp:txBody>
      <dsp:txXfrm>
        <a:off x="1247241" y="800976"/>
        <a:ext cx="830192" cy="701844"/>
      </dsp:txXfrm>
    </dsp:sp>
    <dsp:sp modelId="{8DB53055-C38B-4C37-B269-E32213E384F2}">
      <dsp:nvSpPr>
        <dsp:cNvPr id="0" name=""/>
        <dsp:cNvSpPr/>
      </dsp:nvSpPr>
      <dsp:spPr>
        <a:xfrm>
          <a:off x="2186655" y="1043540"/>
          <a:ext cx="185258" cy="2167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da-DK" sz="900" kern="1200"/>
        </a:p>
      </dsp:txBody>
      <dsp:txXfrm>
        <a:off x="2186655" y="1086883"/>
        <a:ext cx="129681" cy="130031"/>
      </dsp:txXfrm>
    </dsp:sp>
    <dsp:sp modelId="{50F8B8CE-90BA-4834-8368-3DE4572A75A6}">
      <dsp:nvSpPr>
        <dsp:cNvPr id="0" name=""/>
        <dsp:cNvSpPr/>
      </dsp:nvSpPr>
      <dsp:spPr>
        <a:xfrm>
          <a:off x="2448814" y="779141"/>
          <a:ext cx="873862" cy="745514"/>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a-DK" sz="1100" kern="1200" dirty="0" err="1"/>
            <a:t>Get</a:t>
          </a:r>
          <a:r>
            <a:rPr lang="da-DK" sz="1100" kern="1200" dirty="0"/>
            <a:t> </a:t>
          </a:r>
          <a:r>
            <a:rPr lang="da-DK" sz="1100" kern="1200" dirty="0" err="1"/>
            <a:t>Bounding</a:t>
          </a:r>
          <a:r>
            <a:rPr lang="da-DK" sz="1100" kern="1200" dirty="0"/>
            <a:t> Box </a:t>
          </a:r>
          <a:r>
            <a:rPr lang="da-DK" sz="1100" kern="1200" dirty="0" err="1"/>
            <a:t>coordinates</a:t>
          </a:r>
          <a:endParaRPr lang="da-DK" sz="1100" kern="1200" dirty="0"/>
        </a:p>
      </dsp:txBody>
      <dsp:txXfrm>
        <a:off x="2470649" y="800976"/>
        <a:ext cx="830192" cy="701844"/>
      </dsp:txXfrm>
    </dsp:sp>
    <dsp:sp modelId="{159C0557-E870-426C-B316-47E19EEF5D61}">
      <dsp:nvSpPr>
        <dsp:cNvPr id="0" name=""/>
        <dsp:cNvSpPr/>
      </dsp:nvSpPr>
      <dsp:spPr>
        <a:xfrm>
          <a:off x="3410166" y="1043540"/>
          <a:ext cx="185477" cy="2167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da-DK" sz="900" kern="1200"/>
        </a:p>
      </dsp:txBody>
      <dsp:txXfrm>
        <a:off x="3410166" y="1086883"/>
        <a:ext cx="129834" cy="130031"/>
      </dsp:txXfrm>
    </dsp:sp>
    <dsp:sp modelId="{C6B51FF5-75E3-476E-8196-1319A4D4BDC3}">
      <dsp:nvSpPr>
        <dsp:cNvPr id="0" name=""/>
        <dsp:cNvSpPr/>
      </dsp:nvSpPr>
      <dsp:spPr>
        <a:xfrm>
          <a:off x="3672634" y="779141"/>
          <a:ext cx="873862" cy="745514"/>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a-DK" sz="1100" kern="1200" dirty="0" err="1"/>
            <a:t>Define</a:t>
          </a:r>
          <a:r>
            <a:rPr lang="da-DK" sz="1100" kern="1200" baseline="0" dirty="0"/>
            <a:t> camera </a:t>
          </a:r>
          <a:r>
            <a:rPr lang="da-DK" sz="1100" kern="1200" baseline="0" dirty="0" err="1"/>
            <a:t>focus</a:t>
          </a:r>
          <a:r>
            <a:rPr lang="da-DK" sz="1100" kern="1200" baseline="0" dirty="0"/>
            <a:t> and location </a:t>
          </a:r>
          <a:endParaRPr lang="da-DK" sz="1100" kern="1200" dirty="0"/>
        </a:p>
      </dsp:txBody>
      <dsp:txXfrm>
        <a:off x="3694469" y="800976"/>
        <a:ext cx="830192" cy="7018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8B8CE-90BA-4834-8368-3DE4572A75A6}">
      <dsp:nvSpPr>
        <dsp:cNvPr id="0" name=""/>
        <dsp:cNvSpPr/>
      </dsp:nvSpPr>
      <dsp:spPr>
        <a:xfrm>
          <a:off x="2193" y="0"/>
          <a:ext cx="959126" cy="619611"/>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a-DK" sz="1600" kern="1200" dirty="0" err="1"/>
            <a:t>Stl</a:t>
          </a:r>
          <a:r>
            <a:rPr lang="da-DK" sz="1600" kern="1200" dirty="0"/>
            <a:t> </a:t>
          </a:r>
          <a:r>
            <a:rPr lang="da-DK" sz="1600" kern="1200" dirty="0" err="1"/>
            <a:t>reader</a:t>
          </a:r>
          <a:endParaRPr lang="da-DK" sz="1600" kern="1200" dirty="0"/>
        </a:p>
      </dsp:txBody>
      <dsp:txXfrm>
        <a:off x="20341" y="18148"/>
        <a:ext cx="922830" cy="583315"/>
      </dsp:txXfrm>
    </dsp:sp>
    <dsp:sp modelId="{159C0557-E870-426C-B316-47E19EEF5D61}">
      <dsp:nvSpPr>
        <dsp:cNvPr id="0" name=""/>
        <dsp:cNvSpPr/>
      </dsp:nvSpPr>
      <dsp:spPr>
        <a:xfrm>
          <a:off x="1057232" y="190873"/>
          <a:ext cx="203334" cy="2378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da-DK" sz="1000" kern="1200"/>
        </a:p>
      </dsp:txBody>
      <dsp:txXfrm>
        <a:off x="1057232" y="238446"/>
        <a:ext cx="142334" cy="142717"/>
      </dsp:txXfrm>
    </dsp:sp>
    <dsp:sp modelId="{C6B51FF5-75E3-476E-8196-1319A4D4BDC3}">
      <dsp:nvSpPr>
        <dsp:cNvPr id="0" name=""/>
        <dsp:cNvSpPr/>
      </dsp:nvSpPr>
      <dsp:spPr>
        <a:xfrm>
          <a:off x="1344970" y="0"/>
          <a:ext cx="959126" cy="619611"/>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a-DK" sz="1600" kern="1200" dirty="0"/>
            <a:t>Cut with plane</a:t>
          </a:r>
        </a:p>
      </dsp:txBody>
      <dsp:txXfrm>
        <a:off x="1363118" y="18148"/>
        <a:ext cx="922830" cy="583315"/>
      </dsp:txXfrm>
    </dsp:sp>
    <dsp:sp modelId="{F5516043-F23F-4EF7-807C-D3C37A498D00}">
      <dsp:nvSpPr>
        <dsp:cNvPr id="0" name=""/>
        <dsp:cNvSpPr/>
      </dsp:nvSpPr>
      <dsp:spPr>
        <a:xfrm>
          <a:off x="2400009" y="190873"/>
          <a:ext cx="203334" cy="2378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da-DK" sz="1000" kern="1200"/>
        </a:p>
      </dsp:txBody>
      <dsp:txXfrm>
        <a:off x="2400009" y="238446"/>
        <a:ext cx="142334" cy="142717"/>
      </dsp:txXfrm>
    </dsp:sp>
    <dsp:sp modelId="{19DDE047-9F7D-455F-BE5E-5078E566058B}">
      <dsp:nvSpPr>
        <dsp:cNvPr id="0" name=""/>
        <dsp:cNvSpPr/>
      </dsp:nvSpPr>
      <dsp:spPr>
        <a:xfrm>
          <a:off x="2687747" y="0"/>
          <a:ext cx="959126" cy="619611"/>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a-DK" sz="1600" kern="1200" dirty="0"/>
            <a:t>Mapper</a:t>
          </a:r>
        </a:p>
      </dsp:txBody>
      <dsp:txXfrm>
        <a:off x="2705895" y="18148"/>
        <a:ext cx="922830" cy="583315"/>
      </dsp:txXfrm>
    </dsp:sp>
    <dsp:sp modelId="{F182FB6A-B479-489D-9681-E36389FE714A}">
      <dsp:nvSpPr>
        <dsp:cNvPr id="0" name=""/>
        <dsp:cNvSpPr/>
      </dsp:nvSpPr>
      <dsp:spPr>
        <a:xfrm>
          <a:off x="3742786" y="190873"/>
          <a:ext cx="203334" cy="2378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da-DK" sz="1000" kern="1200"/>
        </a:p>
      </dsp:txBody>
      <dsp:txXfrm>
        <a:off x="3742786" y="238446"/>
        <a:ext cx="142334" cy="142717"/>
      </dsp:txXfrm>
    </dsp:sp>
    <dsp:sp modelId="{10A3F5D1-1EA7-4C2F-A1E5-C4DBEE35AAFF}">
      <dsp:nvSpPr>
        <dsp:cNvPr id="0" name=""/>
        <dsp:cNvSpPr/>
      </dsp:nvSpPr>
      <dsp:spPr>
        <a:xfrm>
          <a:off x="4030524" y="0"/>
          <a:ext cx="959126" cy="619611"/>
        </a:xfrm>
        <a:prstGeom prst="roundRect">
          <a:avLst>
            <a:gd name="adj" fmla="val 10000"/>
          </a:avLst>
        </a:prstGeom>
        <a:solidFill>
          <a:schemeClr val="lt1"/>
        </a:solidFill>
        <a:ln w="1905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a-DK" sz="1600" kern="1200" dirty="0" err="1"/>
            <a:t>Actor</a:t>
          </a:r>
          <a:endParaRPr lang="da-DK" sz="1600" kern="1200" dirty="0"/>
        </a:p>
      </dsp:txBody>
      <dsp:txXfrm>
        <a:off x="4048672" y="18148"/>
        <a:ext cx="922830" cy="5833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015244-B043-40BA-B4DF-5AD7BD069936}" type="datetimeFigureOut">
              <a:rPr lang="da-DK" smtClean="0"/>
              <a:t>23-01-2025</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C5771B-E22E-4912-A1AF-E96B1925E385}" type="slidenum">
              <a:rPr lang="da-DK" smtClean="0"/>
              <a:t>‹nr.›</a:t>
            </a:fld>
            <a:endParaRPr lang="da-DK"/>
          </a:p>
        </p:txBody>
      </p:sp>
    </p:spTree>
    <p:extLst>
      <p:ext uri="{BB962C8B-B14F-4D97-AF65-F5344CB8AC3E}">
        <p14:creationId xmlns:p14="http://schemas.microsoft.com/office/powerpoint/2010/main" val="4139123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E8C5771B-E22E-4912-A1AF-E96B1925E385}" type="slidenum">
              <a:rPr lang="da-DK" smtClean="0"/>
              <a:t>1</a:t>
            </a:fld>
            <a:endParaRPr lang="da-DK"/>
          </a:p>
        </p:txBody>
      </p:sp>
    </p:spTree>
    <p:extLst>
      <p:ext uri="{BB962C8B-B14F-4D97-AF65-F5344CB8AC3E}">
        <p14:creationId xmlns:p14="http://schemas.microsoft.com/office/powerpoint/2010/main" val="4046787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E8C5771B-E22E-4912-A1AF-E96B1925E385}" type="slidenum">
              <a:rPr lang="da-DK" smtClean="0"/>
              <a:t>3</a:t>
            </a:fld>
            <a:endParaRPr lang="da-DK"/>
          </a:p>
        </p:txBody>
      </p:sp>
    </p:spTree>
    <p:extLst>
      <p:ext uri="{BB962C8B-B14F-4D97-AF65-F5344CB8AC3E}">
        <p14:creationId xmlns:p14="http://schemas.microsoft.com/office/powerpoint/2010/main" val="675512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7E518B-7E3B-3B16-4857-39F7D3B43E35}"/>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3E94FB0E-DA19-AE8A-5E75-F8B787420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183B300A-15F3-B729-AC50-28AB3197E86D}"/>
              </a:ext>
            </a:extLst>
          </p:cNvPr>
          <p:cNvSpPr>
            <a:spLocks noGrp="1"/>
          </p:cNvSpPr>
          <p:nvPr>
            <p:ph type="dt" sz="half" idx="10"/>
          </p:nvPr>
        </p:nvSpPr>
        <p:spPr/>
        <p:txBody>
          <a:bodyPr/>
          <a:lstStyle/>
          <a:p>
            <a:fld id="{5F12A875-1991-4229-9982-5387C6A95158}" type="datetimeFigureOut">
              <a:rPr lang="da-DK" smtClean="0"/>
              <a:t>23-01-2025</a:t>
            </a:fld>
            <a:endParaRPr lang="da-DK"/>
          </a:p>
        </p:txBody>
      </p:sp>
      <p:sp>
        <p:nvSpPr>
          <p:cNvPr id="5" name="Pladsholder til sidefod 4">
            <a:extLst>
              <a:ext uri="{FF2B5EF4-FFF2-40B4-BE49-F238E27FC236}">
                <a16:creationId xmlns:a16="http://schemas.microsoft.com/office/drawing/2014/main" id="{B53DA6DC-F3E7-F340-63FE-F6722D729A46}"/>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D21BBAE-097B-0DB7-C1FE-A09C2811DEE9}"/>
              </a:ext>
            </a:extLst>
          </p:cNvPr>
          <p:cNvSpPr>
            <a:spLocks noGrp="1"/>
          </p:cNvSpPr>
          <p:nvPr>
            <p:ph type="sldNum" sz="quarter" idx="12"/>
          </p:nvPr>
        </p:nvSpPr>
        <p:spPr/>
        <p:txBody>
          <a:bodyPr/>
          <a:lstStyle/>
          <a:p>
            <a:fld id="{CC0B6F00-727C-49C0-8B9A-1D2C3452CA5C}" type="slidenum">
              <a:rPr lang="da-DK" smtClean="0"/>
              <a:t>‹nr.›</a:t>
            </a:fld>
            <a:endParaRPr lang="da-DK"/>
          </a:p>
        </p:txBody>
      </p:sp>
    </p:spTree>
    <p:extLst>
      <p:ext uri="{BB962C8B-B14F-4D97-AF65-F5344CB8AC3E}">
        <p14:creationId xmlns:p14="http://schemas.microsoft.com/office/powerpoint/2010/main" val="312839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22710F-BFFE-CEFD-3A0A-47A0A76EC030}"/>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C86898B1-374C-6E4C-752D-EC2E8A39005A}"/>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93A1F9C3-ACFD-F4C6-C4B7-E4AB05D3BAED}"/>
              </a:ext>
            </a:extLst>
          </p:cNvPr>
          <p:cNvSpPr>
            <a:spLocks noGrp="1"/>
          </p:cNvSpPr>
          <p:nvPr>
            <p:ph type="dt" sz="half" idx="10"/>
          </p:nvPr>
        </p:nvSpPr>
        <p:spPr/>
        <p:txBody>
          <a:bodyPr/>
          <a:lstStyle/>
          <a:p>
            <a:fld id="{5F12A875-1991-4229-9982-5387C6A95158}" type="datetimeFigureOut">
              <a:rPr lang="da-DK" smtClean="0"/>
              <a:t>23-01-2025</a:t>
            </a:fld>
            <a:endParaRPr lang="da-DK"/>
          </a:p>
        </p:txBody>
      </p:sp>
      <p:sp>
        <p:nvSpPr>
          <p:cNvPr id="5" name="Pladsholder til sidefod 4">
            <a:extLst>
              <a:ext uri="{FF2B5EF4-FFF2-40B4-BE49-F238E27FC236}">
                <a16:creationId xmlns:a16="http://schemas.microsoft.com/office/drawing/2014/main" id="{2E84B9F5-782E-5E61-DF89-D39A357DFECD}"/>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199B515D-4A8D-D213-E228-FEA27C954351}"/>
              </a:ext>
            </a:extLst>
          </p:cNvPr>
          <p:cNvSpPr>
            <a:spLocks noGrp="1"/>
          </p:cNvSpPr>
          <p:nvPr>
            <p:ph type="sldNum" sz="quarter" idx="12"/>
          </p:nvPr>
        </p:nvSpPr>
        <p:spPr/>
        <p:txBody>
          <a:bodyPr/>
          <a:lstStyle/>
          <a:p>
            <a:fld id="{CC0B6F00-727C-49C0-8B9A-1D2C3452CA5C}" type="slidenum">
              <a:rPr lang="da-DK" smtClean="0"/>
              <a:t>‹nr.›</a:t>
            </a:fld>
            <a:endParaRPr lang="da-DK"/>
          </a:p>
        </p:txBody>
      </p:sp>
    </p:spTree>
    <p:extLst>
      <p:ext uri="{BB962C8B-B14F-4D97-AF65-F5344CB8AC3E}">
        <p14:creationId xmlns:p14="http://schemas.microsoft.com/office/powerpoint/2010/main" val="2174568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65F988B6-967F-243E-0B6B-C74537E7A9DC}"/>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CFB79403-3960-D052-2F82-C709A2B0CCC9}"/>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DD8F6A7B-6F60-4402-E660-3E557CA04A29}"/>
              </a:ext>
            </a:extLst>
          </p:cNvPr>
          <p:cNvSpPr>
            <a:spLocks noGrp="1"/>
          </p:cNvSpPr>
          <p:nvPr>
            <p:ph type="dt" sz="half" idx="10"/>
          </p:nvPr>
        </p:nvSpPr>
        <p:spPr/>
        <p:txBody>
          <a:bodyPr/>
          <a:lstStyle/>
          <a:p>
            <a:fld id="{5F12A875-1991-4229-9982-5387C6A95158}" type="datetimeFigureOut">
              <a:rPr lang="da-DK" smtClean="0"/>
              <a:t>23-01-2025</a:t>
            </a:fld>
            <a:endParaRPr lang="da-DK"/>
          </a:p>
        </p:txBody>
      </p:sp>
      <p:sp>
        <p:nvSpPr>
          <p:cNvPr id="5" name="Pladsholder til sidefod 4">
            <a:extLst>
              <a:ext uri="{FF2B5EF4-FFF2-40B4-BE49-F238E27FC236}">
                <a16:creationId xmlns:a16="http://schemas.microsoft.com/office/drawing/2014/main" id="{CC225816-919B-EA28-278E-26FCAE804CA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300EF7E-37F9-85DB-548F-03CA5E1AE492}"/>
              </a:ext>
            </a:extLst>
          </p:cNvPr>
          <p:cNvSpPr>
            <a:spLocks noGrp="1"/>
          </p:cNvSpPr>
          <p:nvPr>
            <p:ph type="sldNum" sz="quarter" idx="12"/>
          </p:nvPr>
        </p:nvSpPr>
        <p:spPr/>
        <p:txBody>
          <a:bodyPr/>
          <a:lstStyle/>
          <a:p>
            <a:fld id="{CC0B6F00-727C-49C0-8B9A-1D2C3452CA5C}" type="slidenum">
              <a:rPr lang="da-DK" smtClean="0"/>
              <a:t>‹nr.›</a:t>
            </a:fld>
            <a:endParaRPr lang="da-DK"/>
          </a:p>
        </p:txBody>
      </p:sp>
    </p:spTree>
    <p:extLst>
      <p:ext uri="{BB962C8B-B14F-4D97-AF65-F5344CB8AC3E}">
        <p14:creationId xmlns:p14="http://schemas.microsoft.com/office/powerpoint/2010/main" val="394391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5E8103-ADE6-811E-6CDE-AE9445724724}"/>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DEED33CA-B658-E4EF-88DB-B34005673C06}"/>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91EA0FED-4CD6-E28E-082C-0D773D0A78B2}"/>
              </a:ext>
            </a:extLst>
          </p:cNvPr>
          <p:cNvSpPr>
            <a:spLocks noGrp="1"/>
          </p:cNvSpPr>
          <p:nvPr>
            <p:ph type="dt" sz="half" idx="10"/>
          </p:nvPr>
        </p:nvSpPr>
        <p:spPr/>
        <p:txBody>
          <a:bodyPr/>
          <a:lstStyle/>
          <a:p>
            <a:fld id="{5F12A875-1991-4229-9982-5387C6A95158}" type="datetimeFigureOut">
              <a:rPr lang="da-DK" smtClean="0"/>
              <a:t>23-01-2025</a:t>
            </a:fld>
            <a:endParaRPr lang="da-DK"/>
          </a:p>
        </p:txBody>
      </p:sp>
      <p:sp>
        <p:nvSpPr>
          <p:cNvPr id="5" name="Pladsholder til sidefod 4">
            <a:extLst>
              <a:ext uri="{FF2B5EF4-FFF2-40B4-BE49-F238E27FC236}">
                <a16:creationId xmlns:a16="http://schemas.microsoft.com/office/drawing/2014/main" id="{8AA96DFB-636E-BB98-EDB6-EB12DD5099E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76CCE800-2D7C-A733-A841-6FED0D7E95E8}"/>
              </a:ext>
            </a:extLst>
          </p:cNvPr>
          <p:cNvSpPr>
            <a:spLocks noGrp="1"/>
          </p:cNvSpPr>
          <p:nvPr>
            <p:ph type="sldNum" sz="quarter" idx="12"/>
          </p:nvPr>
        </p:nvSpPr>
        <p:spPr/>
        <p:txBody>
          <a:bodyPr/>
          <a:lstStyle/>
          <a:p>
            <a:fld id="{CC0B6F00-727C-49C0-8B9A-1D2C3452CA5C}" type="slidenum">
              <a:rPr lang="da-DK" smtClean="0"/>
              <a:t>‹nr.›</a:t>
            </a:fld>
            <a:endParaRPr lang="da-DK"/>
          </a:p>
        </p:txBody>
      </p:sp>
    </p:spTree>
    <p:extLst>
      <p:ext uri="{BB962C8B-B14F-4D97-AF65-F5344CB8AC3E}">
        <p14:creationId xmlns:p14="http://schemas.microsoft.com/office/powerpoint/2010/main" val="4083647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D84C3F-81EA-91CE-0840-3E7053E914AF}"/>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D7D54578-9F0D-E7B1-A9D8-FCB277A6F85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D7323EB6-30CE-91EE-8EFF-659EB3E398FB}"/>
              </a:ext>
            </a:extLst>
          </p:cNvPr>
          <p:cNvSpPr>
            <a:spLocks noGrp="1"/>
          </p:cNvSpPr>
          <p:nvPr>
            <p:ph type="dt" sz="half" idx="10"/>
          </p:nvPr>
        </p:nvSpPr>
        <p:spPr/>
        <p:txBody>
          <a:bodyPr/>
          <a:lstStyle/>
          <a:p>
            <a:fld id="{5F12A875-1991-4229-9982-5387C6A95158}" type="datetimeFigureOut">
              <a:rPr lang="da-DK" smtClean="0"/>
              <a:t>23-01-2025</a:t>
            </a:fld>
            <a:endParaRPr lang="da-DK"/>
          </a:p>
        </p:txBody>
      </p:sp>
      <p:sp>
        <p:nvSpPr>
          <p:cNvPr id="5" name="Pladsholder til sidefod 4">
            <a:extLst>
              <a:ext uri="{FF2B5EF4-FFF2-40B4-BE49-F238E27FC236}">
                <a16:creationId xmlns:a16="http://schemas.microsoft.com/office/drawing/2014/main" id="{1158380E-D405-F82D-6058-17998C95A7F5}"/>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56D51D8-C762-083B-8C16-7FA2D32D7DFC}"/>
              </a:ext>
            </a:extLst>
          </p:cNvPr>
          <p:cNvSpPr>
            <a:spLocks noGrp="1"/>
          </p:cNvSpPr>
          <p:nvPr>
            <p:ph type="sldNum" sz="quarter" idx="12"/>
          </p:nvPr>
        </p:nvSpPr>
        <p:spPr/>
        <p:txBody>
          <a:bodyPr/>
          <a:lstStyle/>
          <a:p>
            <a:fld id="{CC0B6F00-727C-49C0-8B9A-1D2C3452CA5C}" type="slidenum">
              <a:rPr lang="da-DK" smtClean="0"/>
              <a:t>‹nr.›</a:t>
            </a:fld>
            <a:endParaRPr lang="da-DK"/>
          </a:p>
        </p:txBody>
      </p:sp>
    </p:spTree>
    <p:extLst>
      <p:ext uri="{BB962C8B-B14F-4D97-AF65-F5344CB8AC3E}">
        <p14:creationId xmlns:p14="http://schemas.microsoft.com/office/powerpoint/2010/main" val="2562046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50324D-1BDB-45CD-16FE-B556326917F6}"/>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1C9FF0F0-2041-EC62-C229-01D0AE43E875}"/>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AFFF7D42-670D-EDE4-DBFD-946A94115CB5}"/>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E8D6389B-1F81-D19C-29EA-6C03E0414714}"/>
              </a:ext>
            </a:extLst>
          </p:cNvPr>
          <p:cNvSpPr>
            <a:spLocks noGrp="1"/>
          </p:cNvSpPr>
          <p:nvPr>
            <p:ph type="dt" sz="half" idx="10"/>
          </p:nvPr>
        </p:nvSpPr>
        <p:spPr/>
        <p:txBody>
          <a:bodyPr/>
          <a:lstStyle/>
          <a:p>
            <a:fld id="{5F12A875-1991-4229-9982-5387C6A95158}" type="datetimeFigureOut">
              <a:rPr lang="da-DK" smtClean="0"/>
              <a:t>23-01-2025</a:t>
            </a:fld>
            <a:endParaRPr lang="da-DK"/>
          </a:p>
        </p:txBody>
      </p:sp>
      <p:sp>
        <p:nvSpPr>
          <p:cNvPr id="6" name="Pladsholder til sidefod 5">
            <a:extLst>
              <a:ext uri="{FF2B5EF4-FFF2-40B4-BE49-F238E27FC236}">
                <a16:creationId xmlns:a16="http://schemas.microsoft.com/office/drawing/2014/main" id="{B8E5D5F4-1262-F2B1-2BC7-B474E3BF1B0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A67E56A-4391-EC2A-3D89-907E5ECD2F1F}"/>
              </a:ext>
            </a:extLst>
          </p:cNvPr>
          <p:cNvSpPr>
            <a:spLocks noGrp="1"/>
          </p:cNvSpPr>
          <p:nvPr>
            <p:ph type="sldNum" sz="quarter" idx="12"/>
          </p:nvPr>
        </p:nvSpPr>
        <p:spPr/>
        <p:txBody>
          <a:bodyPr/>
          <a:lstStyle/>
          <a:p>
            <a:fld id="{CC0B6F00-727C-49C0-8B9A-1D2C3452CA5C}" type="slidenum">
              <a:rPr lang="da-DK" smtClean="0"/>
              <a:t>‹nr.›</a:t>
            </a:fld>
            <a:endParaRPr lang="da-DK"/>
          </a:p>
        </p:txBody>
      </p:sp>
    </p:spTree>
    <p:extLst>
      <p:ext uri="{BB962C8B-B14F-4D97-AF65-F5344CB8AC3E}">
        <p14:creationId xmlns:p14="http://schemas.microsoft.com/office/powerpoint/2010/main" val="2007306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1FADC2-B8C2-7FF9-909D-E360EDAC9C94}"/>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6DF2A5F8-B993-4514-F90C-C29D979CE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6B4F64E3-58B7-0C58-E34F-E532F5CECDDC}"/>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A664B118-7E2B-2180-F9B5-78652FE720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813D39C6-B597-DC5C-AF35-3954B3EDBE6C}"/>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2A32C7E1-F5EF-F4B6-3E10-4EB9F16B5EA1}"/>
              </a:ext>
            </a:extLst>
          </p:cNvPr>
          <p:cNvSpPr>
            <a:spLocks noGrp="1"/>
          </p:cNvSpPr>
          <p:nvPr>
            <p:ph type="dt" sz="half" idx="10"/>
          </p:nvPr>
        </p:nvSpPr>
        <p:spPr/>
        <p:txBody>
          <a:bodyPr/>
          <a:lstStyle/>
          <a:p>
            <a:fld id="{5F12A875-1991-4229-9982-5387C6A95158}" type="datetimeFigureOut">
              <a:rPr lang="da-DK" smtClean="0"/>
              <a:t>23-01-2025</a:t>
            </a:fld>
            <a:endParaRPr lang="da-DK"/>
          </a:p>
        </p:txBody>
      </p:sp>
      <p:sp>
        <p:nvSpPr>
          <p:cNvPr id="8" name="Pladsholder til sidefod 7">
            <a:extLst>
              <a:ext uri="{FF2B5EF4-FFF2-40B4-BE49-F238E27FC236}">
                <a16:creationId xmlns:a16="http://schemas.microsoft.com/office/drawing/2014/main" id="{AA79F45F-81F8-ED3A-2EB9-AE24A66C43E2}"/>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18696A00-83F3-5FF1-1AAC-F03DAAEDEA66}"/>
              </a:ext>
            </a:extLst>
          </p:cNvPr>
          <p:cNvSpPr>
            <a:spLocks noGrp="1"/>
          </p:cNvSpPr>
          <p:nvPr>
            <p:ph type="sldNum" sz="quarter" idx="12"/>
          </p:nvPr>
        </p:nvSpPr>
        <p:spPr/>
        <p:txBody>
          <a:bodyPr/>
          <a:lstStyle/>
          <a:p>
            <a:fld id="{CC0B6F00-727C-49C0-8B9A-1D2C3452CA5C}" type="slidenum">
              <a:rPr lang="da-DK" smtClean="0"/>
              <a:t>‹nr.›</a:t>
            </a:fld>
            <a:endParaRPr lang="da-DK"/>
          </a:p>
        </p:txBody>
      </p:sp>
    </p:spTree>
    <p:extLst>
      <p:ext uri="{BB962C8B-B14F-4D97-AF65-F5344CB8AC3E}">
        <p14:creationId xmlns:p14="http://schemas.microsoft.com/office/powerpoint/2010/main" val="220824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BA0623-0016-7D9F-4748-2ABA17B9414C}"/>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08599411-EE0C-3F1A-BD9C-3BC3D4489679}"/>
              </a:ext>
            </a:extLst>
          </p:cNvPr>
          <p:cNvSpPr>
            <a:spLocks noGrp="1"/>
          </p:cNvSpPr>
          <p:nvPr>
            <p:ph type="dt" sz="half" idx="10"/>
          </p:nvPr>
        </p:nvSpPr>
        <p:spPr/>
        <p:txBody>
          <a:bodyPr/>
          <a:lstStyle/>
          <a:p>
            <a:fld id="{5F12A875-1991-4229-9982-5387C6A95158}" type="datetimeFigureOut">
              <a:rPr lang="da-DK" smtClean="0"/>
              <a:t>23-01-2025</a:t>
            </a:fld>
            <a:endParaRPr lang="da-DK"/>
          </a:p>
        </p:txBody>
      </p:sp>
      <p:sp>
        <p:nvSpPr>
          <p:cNvPr id="4" name="Pladsholder til sidefod 3">
            <a:extLst>
              <a:ext uri="{FF2B5EF4-FFF2-40B4-BE49-F238E27FC236}">
                <a16:creationId xmlns:a16="http://schemas.microsoft.com/office/drawing/2014/main" id="{14EA6BF0-43C8-28C7-E4CE-2BB794165415}"/>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7821AC92-A9CE-0B42-03D5-BF4BA7C56CA0}"/>
              </a:ext>
            </a:extLst>
          </p:cNvPr>
          <p:cNvSpPr>
            <a:spLocks noGrp="1"/>
          </p:cNvSpPr>
          <p:nvPr>
            <p:ph type="sldNum" sz="quarter" idx="12"/>
          </p:nvPr>
        </p:nvSpPr>
        <p:spPr/>
        <p:txBody>
          <a:bodyPr/>
          <a:lstStyle/>
          <a:p>
            <a:fld id="{CC0B6F00-727C-49C0-8B9A-1D2C3452CA5C}" type="slidenum">
              <a:rPr lang="da-DK" smtClean="0"/>
              <a:t>‹nr.›</a:t>
            </a:fld>
            <a:endParaRPr lang="da-DK"/>
          </a:p>
        </p:txBody>
      </p:sp>
    </p:spTree>
    <p:extLst>
      <p:ext uri="{BB962C8B-B14F-4D97-AF65-F5344CB8AC3E}">
        <p14:creationId xmlns:p14="http://schemas.microsoft.com/office/powerpoint/2010/main" val="1832649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71535BB6-EA61-81FA-114C-125431194D52}"/>
              </a:ext>
            </a:extLst>
          </p:cNvPr>
          <p:cNvSpPr>
            <a:spLocks noGrp="1"/>
          </p:cNvSpPr>
          <p:nvPr>
            <p:ph type="dt" sz="half" idx="10"/>
          </p:nvPr>
        </p:nvSpPr>
        <p:spPr/>
        <p:txBody>
          <a:bodyPr/>
          <a:lstStyle/>
          <a:p>
            <a:fld id="{5F12A875-1991-4229-9982-5387C6A95158}" type="datetimeFigureOut">
              <a:rPr lang="da-DK" smtClean="0"/>
              <a:t>23-01-2025</a:t>
            </a:fld>
            <a:endParaRPr lang="da-DK"/>
          </a:p>
        </p:txBody>
      </p:sp>
      <p:sp>
        <p:nvSpPr>
          <p:cNvPr id="3" name="Pladsholder til sidefod 2">
            <a:extLst>
              <a:ext uri="{FF2B5EF4-FFF2-40B4-BE49-F238E27FC236}">
                <a16:creationId xmlns:a16="http://schemas.microsoft.com/office/drawing/2014/main" id="{C1585956-30D4-37E4-9CFA-2DFA0105DCA9}"/>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D82CDC76-31D0-66C0-A0B3-72AD1A7481F8}"/>
              </a:ext>
            </a:extLst>
          </p:cNvPr>
          <p:cNvSpPr>
            <a:spLocks noGrp="1"/>
          </p:cNvSpPr>
          <p:nvPr>
            <p:ph type="sldNum" sz="quarter" idx="12"/>
          </p:nvPr>
        </p:nvSpPr>
        <p:spPr/>
        <p:txBody>
          <a:bodyPr/>
          <a:lstStyle/>
          <a:p>
            <a:fld id="{CC0B6F00-727C-49C0-8B9A-1D2C3452CA5C}" type="slidenum">
              <a:rPr lang="da-DK" smtClean="0"/>
              <a:t>‹nr.›</a:t>
            </a:fld>
            <a:endParaRPr lang="da-DK"/>
          </a:p>
        </p:txBody>
      </p:sp>
    </p:spTree>
    <p:extLst>
      <p:ext uri="{BB962C8B-B14F-4D97-AF65-F5344CB8AC3E}">
        <p14:creationId xmlns:p14="http://schemas.microsoft.com/office/powerpoint/2010/main" val="3704088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4B6C2D-F40E-568E-1260-1AF432228E79}"/>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239B8D91-F29B-73D7-CCBE-A6F8B879BB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C99EF5EC-09E8-AC79-4148-B5BB56237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C89DB97F-DF46-934B-C769-320985432208}"/>
              </a:ext>
            </a:extLst>
          </p:cNvPr>
          <p:cNvSpPr>
            <a:spLocks noGrp="1"/>
          </p:cNvSpPr>
          <p:nvPr>
            <p:ph type="dt" sz="half" idx="10"/>
          </p:nvPr>
        </p:nvSpPr>
        <p:spPr/>
        <p:txBody>
          <a:bodyPr/>
          <a:lstStyle/>
          <a:p>
            <a:fld id="{5F12A875-1991-4229-9982-5387C6A95158}" type="datetimeFigureOut">
              <a:rPr lang="da-DK" smtClean="0"/>
              <a:t>23-01-2025</a:t>
            </a:fld>
            <a:endParaRPr lang="da-DK"/>
          </a:p>
        </p:txBody>
      </p:sp>
      <p:sp>
        <p:nvSpPr>
          <p:cNvPr id="6" name="Pladsholder til sidefod 5">
            <a:extLst>
              <a:ext uri="{FF2B5EF4-FFF2-40B4-BE49-F238E27FC236}">
                <a16:creationId xmlns:a16="http://schemas.microsoft.com/office/drawing/2014/main" id="{4393C628-0575-E1A1-1591-554459C4967A}"/>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79A1BDCB-A190-E0C9-4A92-0D0EE24C4FC6}"/>
              </a:ext>
            </a:extLst>
          </p:cNvPr>
          <p:cNvSpPr>
            <a:spLocks noGrp="1"/>
          </p:cNvSpPr>
          <p:nvPr>
            <p:ph type="sldNum" sz="quarter" idx="12"/>
          </p:nvPr>
        </p:nvSpPr>
        <p:spPr/>
        <p:txBody>
          <a:bodyPr/>
          <a:lstStyle/>
          <a:p>
            <a:fld id="{CC0B6F00-727C-49C0-8B9A-1D2C3452CA5C}" type="slidenum">
              <a:rPr lang="da-DK" smtClean="0"/>
              <a:t>‹nr.›</a:t>
            </a:fld>
            <a:endParaRPr lang="da-DK"/>
          </a:p>
        </p:txBody>
      </p:sp>
    </p:spTree>
    <p:extLst>
      <p:ext uri="{BB962C8B-B14F-4D97-AF65-F5344CB8AC3E}">
        <p14:creationId xmlns:p14="http://schemas.microsoft.com/office/powerpoint/2010/main" val="1032185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AF86FB-AB61-241A-6294-A35177E60DB5}"/>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C4D027B3-2496-B40C-DA95-5436EFFCD2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DA690653-85B6-30F6-2C79-0FD6ECD7E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5C1F71CE-BC69-DD6E-CF57-E7B7E9F02590}"/>
              </a:ext>
            </a:extLst>
          </p:cNvPr>
          <p:cNvSpPr>
            <a:spLocks noGrp="1"/>
          </p:cNvSpPr>
          <p:nvPr>
            <p:ph type="dt" sz="half" idx="10"/>
          </p:nvPr>
        </p:nvSpPr>
        <p:spPr/>
        <p:txBody>
          <a:bodyPr/>
          <a:lstStyle/>
          <a:p>
            <a:fld id="{5F12A875-1991-4229-9982-5387C6A95158}" type="datetimeFigureOut">
              <a:rPr lang="da-DK" smtClean="0"/>
              <a:t>23-01-2025</a:t>
            </a:fld>
            <a:endParaRPr lang="da-DK"/>
          </a:p>
        </p:txBody>
      </p:sp>
      <p:sp>
        <p:nvSpPr>
          <p:cNvPr id="6" name="Pladsholder til sidefod 5">
            <a:extLst>
              <a:ext uri="{FF2B5EF4-FFF2-40B4-BE49-F238E27FC236}">
                <a16:creationId xmlns:a16="http://schemas.microsoft.com/office/drawing/2014/main" id="{B61D89A1-A62D-5778-F67D-3042DBFFCADF}"/>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5F3AEA8B-1899-97F0-D57C-B2A9124DDD11}"/>
              </a:ext>
            </a:extLst>
          </p:cNvPr>
          <p:cNvSpPr>
            <a:spLocks noGrp="1"/>
          </p:cNvSpPr>
          <p:nvPr>
            <p:ph type="sldNum" sz="quarter" idx="12"/>
          </p:nvPr>
        </p:nvSpPr>
        <p:spPr/>
        <p:txBody>
          <a:bodyPr/>
          <a:lstStyle/>
          <a:p>
            <a:fld id="{CC0B6F00-727C-49C0-8B9A-1D2C3452CA5C}" type="slidenum">
              <a:rPr lang="da-DK" smtClean="0"/>
              <a:t>‹nr.›</a:t>
            </a:fld>
            <a:endParaRPr lang="da-DK"/>
          </a:p>
        </p:txBody>
      </p:sp>
    </p:spTree>
    <p:extLst>
      <p:ext uri="{BB962C8B-B14F-4D97-AF65-F5344CB8AC3E}">
        <p14:creationId xmlns:p14="http://schemas.microsoft.com/office/powerpoint/2010/main" val="217520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2ED1D7AB-DB4F-4E30-1E8D-76591887C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64559D1E-B7D9-06C9-B847-0B5F5191FE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84057D3B-A844-AD41-45C4-61CBA6D90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12A875-1991-4229-9982-5387C6A95158}" type="datetimeFigureOut">
              <a:rPr lang="da-DK" smtClean="0"/>
              <a:t>23-01-2025</a:t>
            </a:fld>
            <a:endParaRPr lang="da-DK"/>
          </a:p>
        </p:txBody>
      </p:sp>
      <p:sp>
        <p:nvSpPr>
          <p:cNvPr id="5" name="Pladsholder til sidefod 4">
            <a:extLst>
              <a:ext uri="{FF2B5EF4-FFF2-40B4-BE49-F238E27FC236}">
                <a16:creationId xmlns:a16="http://schemas.microsoft.com/office/drawing/2014/main" id="{0B01C307-AEE2-9451-6177-EEFF6911D5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a-DK"/>
          </a:p>
        </p:txBody>
      </p:sp>
      <p:sp>
        <p:nvSpPr>
          <p:cNvPr id="6" name="Pladsholder til slidenummer 5">
            <a:extLst>
              <a:ext uri="{FF2B5EF4-FFF2-40B4-BE49-F238E27FC236}">
                <a16:creationId xmlns:a16="http://schemas.microsoft.com/office/drawing/2014/main" id="{AD2CACA7-0DF0-FBD5-DDDE-F970A1CA91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0B6F00-727C-49C0-8B9A-1D2C3452CA5C}" type="slidenum">
              <a:rPr lang="da-DK" smtClean="0"/>
              <a:t>‹nr.›</a:t>
            </a:fld>
            <a:endParaRPr lang="da-DK"/>
          </a:p>
        </p:txBody>
      </p:sp>
    </p:spTree>
    <p:extLst>
      <p:ext uri="{BB962C8B-B14F-4D97-AF65-F5344CB8AC3E}">
        <p14:creationId xmlns:p14="http://schemas.microsoft.com/office/powerpoint/2010/main" val="1435883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26" Type="http://schemas.microsoft.com/office/2007/relationships/diagramDrawing" Target="../diagrams/drawing6.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5" Type="http://schemas.openxmlformats.org/officeDocument/2006/relationships/diagramColors" Target="../diagrams/colors6.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24" Type="http://schemas.openxmlformats.org/officeDocument/2006/relationships/diagramQuickStyle" Target="../diagrams/quickStyle6.xml"/><Relationship Id="rId5" Type="http://schemas.openxmlformats.org/officeDocument/2006/relationships/diagramColors" Target="../diagrams/colors2.xml"/><Relationship Id="rId15" Type="http://schemas.openxmlformats.org/officeDocument/2006/relationships/diagramColors" Target="../diagrams/colors4.xml"/><Relationship Id="rId23" Type="http://schemas.openxmlformats.org/officeDocument/2006/relationships/diagramLayout" Target="../diagrams/layout6.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10.xml"/><Relationship Id="rId26" Type="http://schemas.microsoft.com/office/2007/relationships/diagramDrawing" Target="../diagrams/drawing11.xml"/><Relationship Id="rId39" Type="http://schemas.openxmlformats.org/officeDocument/2006/relationships/diagramQuickStyle" Target="../diagrams/quickStyle14.xml"/><Relationship Id="rId21" Type="http://schemas.microsoft.com/office/2007/relationships/diagramDrawing" Target="../diagrams/drawing10.xml"/><Relationship Id="rId34" Type="http://schemas.openxmlformats.org/officeDocument/2006/relationships/diagramQuickStyle" Target="../diagrams/quickStyle13.xml"/><Relationship Id="rId7" Type="http://schemas.openxmlformats.org/officeDocument/2006/relationships/diagramData" Target="../diagrams/data8.xml"/><Relationship Id="rId2" Type="http://schemas.openxmlformats.org/officeDocument/2006/relationships/diagramData" Target="../diagrams/data7.xml"/><Relationship Id="rId16" Type="http://schemas.microsoft.com/office/2007/relationships/diagramDrawing" Target="../diagrams/drawing9.xml"/><Relationship Id="rId20" Type="http://schemas.openxmlformats.org/officeDocument/2006/relationships/diagramColors" Target="../diagrams/colors10.xml"/><Relationship Id="rId29" Type="http://schemas.openxmlformats.org/officeDocument/2006/relationships/diagramQuickStyle" Target="../diagrams/quickStyle12.xml"/><Relationship Id="rId41" Type="http://schemas.microsoft.com/office/2007/relationships/diagramDrawing" Target="../diagrams/drawing14.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24" Type="http://schemas.openxmlformats.org/officeDocument/2006/relationships/diagramQuickStyle" Target="../diagrams/quickStyle11.xml"/><Relationship Id="rId32" Type="http://schemas.openxmlformats.org/officeDocument/2006/relationships/diagramData" Target="../diagrams/data13.xml"/><Relationship Id="rId37" Type="http://schemas.openxmlformats.org/officeDocument/2006/relationships/diagramData" Target="../diagrams/data14.xml"/><Relationship Id="rId40" Type="http://schemas.openxmlformats.org/officeDocument/2006/relationships/diagramColors" Target="../diagrams/colors14.xml"/><Relationship Id="rId5" Type="http://schemas.openxmlformats.org/officeDocument/2006/relationships/diagramColors" Target="../diagrams/colors7.xml"/><Relationship Id="rId15" Type="http://schemas.openxmlformats.org/officeDocument/2006/relationships/diagramColors" Target="../diagrams/colors9.xml"/><Relationship Id="rId23" Type="http://schemas.openxmlformats.org/officeDocument/2006/relationships/diagramLayout" Target="../diagrams/layout11.xml"/><Relationship Id="rId28" Type="http://schemas.openxmlformats.org/officeDocument/2006/relationships/diagramLayout" Target="../diagrams/layout12.xml"/><Relationship Id="rId36" Type="http://schemas.microsoft.com/office/2007/relationships/diagramDrawing" Target="../diagrams/drawing13.xml"/><Relationship Id="rId10" Type="http://schemas.openxmlformats.org/officeDocument/2006/relationships/diagramColors" Target="../diagrams/colors8.xml"/><Relationship Id="rId19" Type="http://schemas.openxmlformats.org/officeDocument/2006/relationships/diagramQuickStyle" Target="../diagrams/quickStyle10.xml"/><Relationship Id="rId31" Type="http://schemas.microsoft.com/office/2007/relationships/diagramDrawing" Target="../diagrams/drawing12.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diagramQuickStyle" Target="../diagrams/quickStyle9.xml"/><Relationship Id="rId22" Type="http://schemas.openxmlformats.org/officeDocument/2006/relationships/diagramData" Target="../diagrams/data11.xml"/><Relationship Id="rId27" Type="http://schemas.openxmlformats.org/officeDocument/2006/relationships/diagramData" Target="../diagrams/data12.xml"/><Relationship Id="rId30" Type="http://schemas.openxmlformats.org/officeDocument/2006/relationships/diagramColors" Target="../diagrams/colors12.xml"/><Relationship Id="rId35" Type="http://schemas.openxmlformats.org/officeDocument/2006/relationships/diagramColors" Target="../diagrams/colors13.xml"/><Relationship Id="rId8" Type="http://schemas.openxmlformats.org/officeDocument/2006/relationships/diagramLayout" Target="../diagrams/layout8.xml"/><Relationship Id="rId3" Type="http://schemas.openxmlformats.org/officeDocument/2006/relationships/diagramLayout" Target="../diagrams/layout7.xml"/><Relationship Id="rId12" Type="http://schemas.openxmlformats.org/officeDocument/2006/relationships/diagramData" Target="../diagrams/data9.xml"/><Relationship Id="rId17" Type="http://schemas.openxmlformats.org/officeDocument/2006/relationships/diagramData" Target="../diagrams/data10.xml"/><Relationship Id="rId25" Type="http://schemas.openxmlformats.org/officeDocument/2006/relationships/diagramColors" Target="../diagrams/colors11.xml"/><Relationship Id="rId33" Type="http://schemas.openxmlformats.org/officeDocument/2006/relationships/diagramLayout" Target="../diagrams/layout13.xml"/><Relationship Id="rId38" Type="http://schemas.openxmlformats.org/officeDocument/2006/relationships/diagramLayout" Target="../diagrams/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4B0B31-E72D-4DC5-8D87-BAE3D2FF7C2D}"/>
              </a:ext>
            </a:extLst>
          </p:cNvPr>
          <p:cNvSpPr>
            <a:spLocks noGrp="1"/>
          </p:cNvSpPr>
          <p:nvPr>
            <p:ph type="title"/>
          </p:nvPr>
        </p:nvSpPr>
        <p:spPr/>
        <p:txBody>
          <a:bodyPr/>
          <a:lstStyle/>
          <a:p>
            <a:r>
              <a:rPr lang="da-DK" dirty="0"/>
              <a:t>An intoduction to the </a:t>
            </a:r>
            <a:r>
              <a:rPr lang="da-DK" b="1" dirty="0"/>
              <a:t>Auto-scrutineer</a:t>
            </a:r>
          </a:p>
        </p:txBody>
      </p:sp>
      <p:sp>
        <p:nvSpPr>
          <p:cNvPr id="3" name="Pladsholder til indhold 2">
            <a:extLst>
              <a:ext uri="{FF2B5EF4-FFF2-40B4-BE49-F238E27FC236}">
                <a16:creationId xmlns:a16="http://schemas.microsoft.com/office/drawing/2014/main" id="{215C6A72-5E2E-8F7B-3D02-3748C0C06573}"/>
              </a:ext>
            </a:extLst>
          </p:cNvPr>
          <p:cNvSpPr>
            <a:spLocks noGrp="1"/>
          </p:cNvSpPr>
          <p:nvPr>
            <p:ph idx="1"/>
          </p:nvPr>
        </p:nvSpPr>
        <p:spPr/>
        <p:txBody>
          <a:bodyPr/>
          <a:lstStyle/>
          <a:p>
            <a:pPr marL="0" indent="0">
              <a:buNone/>
            </a:pPr>
            <a:r>
              <a:rPr lang="da-DK" dirty="0"/>
              <a:t>Contents</a:t>
            </a:r>
          </a:p>
          <a:p>
            <a:r>
              <a:rPr lang="da-DK" dirty="0"/>
              <a:t>New submission folder structure</a:t>
            </a:r>
          </a:p>
          <a:p>
            <a:r>
              <a:rPr lang="da-DK" dirty="0"/>
              <a:t>Basic overview</a:t>
            </a:r>
          </a:p>
          <a:p>
            <a:pPr lvl="1"/>
            <a:r>
              <a:rPr lang="da-DK" dirty="0"/>
              <a:t>Rule types </a:t>
            </a:r>
          </a:p>
          <a:p>
            <a:pPr lvl="1"/>
            <a:r>
              <a:rPr lang="da-DK" dirty="0"/>
              <a:t>Explanation and examples  </a:t>
            </a:r>
          </a:p>
          <a:p>
            <a:r>
              <a:rPr lang="da-DK" dirty="0"/>
              <a:t>In-</a:t>
            </a:r>
            <a:r>
              <a:rPr lang="da-DK" dirty="0" err="1"/>
              <a:t>depth</a:t>
            </a:r>
            <a:r>
              <a:rPr lang="da-DK" dirty="0"/>
              <a:t> overview (</a:t>
            </a:r>
            <a:r>
              <a:rPr lang="da-DK" dirty="0" err="1"/>
              <a:t>wip</a:t>
            </a:r>
            <a:r>
              <a:rPr lang="da-DK" dirty="0"/>
              <a:t>)</a:t>
            </a:r>
          </a:p>
          <a:p>
            <a:r>
              <a:rPr lang="da-DK" dirty="0" err="1"/>
              <a:t>Rule</a:t>
            </a:r>
            <a:r>
              <a:rPr lang="da-DK" dirty="0"/>
              <a:t> definitions (</a:t>
            </a:r>
            <a:r>
              <a:rPr lang="da-DK" dirty="0" err="1"/>
              <a:t>wip</a:t>
            </a:r>
            <a:r>
              <a:rPr lang="da-DK" dirty="0"/>
              <a:t>)</a:t>
            </a:r>
          </a:p>
          <a:p>
            <a:r>
              <a:rPr lang="da-DK" dirty="0"/>
              <a:t>VTK-pipelines (</a:t>
            </a:r>
            <a:r>
              <a:rPr lang="da-DK" dirty="0" err="1"/>
              <a:t>wip</a:t>
            </a:r>
            <a:r>
              <a:rPr lang="da-DK" dirty="0"/>
              <a:t>)</a:t>
            </a:r>
          </a:p>
          <a:p>
            <a:pPr marL="0" indent="0">
              <a:buNone/>
            </a:pPr>
            <a:endParaRPr lang="da-DK" dirty="0"/>
          </a:p>
          <a:p>
            <a:endParaRPr lang="da-DK" dirty="0"/>
          </a:p>
        </p:txBody>
      </p:sp>
      <p:sp>
        <p:nvSpPr>
          <p:cNvPr id="4" name="Tekstfelt 3">
            <a:extLst>
              <a:ext uri="{FF2B5EF4-FFF2-40B4-BE49-F238E27FC236}">
                <a16:creationId xmlns:a16="http://schemas.microsoft.com/office/drawing/2014/main" id="{A55437D0-E412-10A1-1D76-CA9BE1A494BB}"/>
              </a:ext>
            </a:extLst>
          </p:cNvPr>
          <p:cNvSpPr txBox="1"/>
          <p:nvPr/>
        </p:nvSpPr>
        <p:spPr>
          <a:xfrm>
            <a:off x="1397000" y="5953659"/>
            <a:ext cx="9956800" cy="923330"/>
          </a:xfrm>
          <a:prstGeom prst="rect">
            <a:avLst/>
          </a:prstGeom>
          <a:noFill/>
        </p:spPr>
        <p:txBody>
          <a:bodyPr wrap="square" rtlCol="0">
            <a:spAutoFit/>
          </a:bodyPr>
          <a:lstStyle/>
          <a:p>
            <a:pPr algn="ctr"/>
            <a:r>
              <a:rPr lang="en-US" dirty="0"/>
              <a:t>Disclaimer:</a:t>
            </a:r>
          </a:p>
          <a:p>
            <a:pPr algn="ctr"/>
            <a:r>
              <a:rPr lang="en-US" dirty="0"/>
              <a:t>I am </a:t>
            </a:r>
            <a:r>
              <a:rPr lang="en-US" b="1" dirty="0"/>
              <a:t>NOT </a:t>
            </a:r>
            <a:r>
              <a:rPr lang="en-US" dirty="0"/>
              <a:t>a software engineer, so set your expectations accordingly. </a:t>
            </a:r>
          </a:p>
          <a:p>
            <a:pPr algn="ctr"/>
            <a:r>
              <a:rPr lang="en-US" dirty="0"/>
              <a:t>Please let me know if there are critical bug/errors in my code, or other areas that might be improved. </a:t>
            </a:r>
          </a:p>
        </p:txBody>
      </p:sp>
      <p:sp>
        <p:nvSpPr>
          <p:cNvPr id="5" name="Right Brace 4">
            <a:extLst>
              <a:ext uri="{FF2B5EF4-FFF2-40B4-BE49-F238E27FC236}">
                <a16:creationId xmlns:a16="http://schemas.microsoft.com/office/drawing/2014/main" id="{F2CE909C-0A60-ED20-10C5-7B7656EACCE2}"/>
              </a:ext>
            </a:extLst>
          </p:cNvPr>
          <p:cNvSpPr/>
          <p:nvPr/>
        </p:nvSpPr>
        <p:spPr>
          <a:xfrm>
            <a:off x="6219731" y="2435381"/>
            <a:ext cx="579421" cy="1683939"/>
          </a:xfrm>
          <a:prstGeom prst="rightBrace">
            <a:avLst>
              <a:gd name="adj1" fmla="val 42708"/>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DK"/>
          </a:p>
        </p:txBody>
      </p:sp>
      <p:sp>
        <p:nvSpPr>
          <p:cNvPr id="6" name="TextBox 5">
            <a:extLst>
              <a:ext uri="{FF2B5EF4-FFF2-40B4-BE49-F238E27FC236}">
                <a16:creationId xmlns:a16="http://schemas.microsoft.com/office/drawing/2014/main" id="{BE960016-A8E7-B9D0-6B1F-055CA19B2AC0}"/>
              </a:ext>
            </a:extLst>
          </p:cNvPr>
          <p:cNvSpPr txBox="1"/>
          <p:nvPr/>
        </p:nvSpPr>
        <p:spPr>
          <a:xfrm>
            <a:off x="6916848" y="2954184"/>
            <a:ext cx="2298771" cy="646331"/>
          </a:xfrm>
          <a:prstGeom prst="rect">
            <a:avLst/>
          </a:prstGeom>
          <a:noFill/>
        </p:spPr>
        <p:txBody>
          <a:bodyPr wrap="none" rtlCol="0">
            <a:spAutoFit/>
          </a:bodyPr>
          <a:lstStyle/>
          <a:p>
            <a:r>
              <a:rPr lang="da-DK" dirty="0"/>
              <a:t>Part 1</a:t>
            </a:r>
          </a:p>
          <a:p>
            <a:r>
              <a:rPr lang="da-DK" dirty="0"/>
              <a:t>Relevant to everyone </a:t>
            </a:r>
            <a:endParaRPr lang="en-DK" dirty="0"/>
          </a:p>
        </p:txBody>
      </p:sp>
      <p:sp>
        <p:nvSpPr>
          <p:cNvPr id="7" name="Right Brace 6">
            <a:extLst>
              <a:ext uri="{FF2B5EF4-FFF2-40B4-BE49-F238E27FC236}">
                <a16:creationId xmlns:a16="http://schemas.microsoft.com/office/drawing/2014/main" id="{B92D7E4D-8018-FC37-5348-D9BA01F08532}"/>
              </a:ext>
            </a:extLst>
          </p:cNvPr>
          <p:cNvSpPr/>
          <p:nvPr/>
        </p:nvSpPr>
        <p:spPr>
          <a:xfrm>
            <a:off x="6219730" y="4119325"/>
            <a:ext cx="579421" cy="1421391"/>
          </a:xfrm>
          <a:prstGeom prst="rightBrace">
            <a:avLst>
              <a:gd name="adj1" fmla="val 27083"/>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DK"/>
          </a:p>
        </p:txBody>
      </p:sp>
      <p:cxnSp>
        <p:nvCxnSpPr>
          <p:cNvPr id="9" name="Straight Connector 8">
            <a:extLst>
              <a:ext uri="{FF2B5EF4-FFF2-40B4-BE49-F238E27FC236}">
                <a16:creationId xmlns:a16="http://schemas.microsoft.com/office/drawing/2014/main" id="{6873657F-1DCB-D335-B8F9-BB3D9AA73FD1}"/>
              </a:ext>
            </a:extLst>
          </p:cNvPr>
          <p:cNvCxnSpPr>
            <a:cxnSpLocks/>
          </p:cNvCxnSpPr>
          <p:nvPr/>
        </p:nvCxnSpPr>
        <p:spPr>
          <a:xfrm flipH="1">
            <a:off x="838200" y="4119326"/>
            <a:ext cx="5381530" cy="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sp>
        <p:nvSpPr>
          <p:cNvPr id="11" name="TextBox 10">
            <a:extLst>
              <a:ext uri="{FF2B5EF4-FFF2-40B4-BE49-F238E27FC236}">
                <a16:creationId xmlns:a16="http://schemas.microsoft.com/office/drawing/2014/main" id="{9A30BFB3-37AA-1C05-F1DA-F5425A8F1657}"/>
              </a:ext>
            </a:extLst>
          </p:cNvPr>
          <p:cNvSpPr txBox="1"/>
          <p:nvPr/>
        </p:nvSpPr>
        <p:spPr>
          <a:xfrm>
            <a:off x="6916848" y="4368355"/>
            <a:ext cx="4098366" cy="923330"/>
          </a:xfrm>
          <a:prstGeom prst="rect">
            <a:avLst/>
          </a:prstGeom>
          <a:noFill/>
        </p:spPr>
        <p:txBody>
          <a:bodyPr wrap="none" rtlCol="0">
            <a:spAutoFit/>
          </a:bodyPr>
          <a:lstStyle/>
          <a:p>
            <a:r>
              <a:rPr lang="en-US" noProof="0" dirty="0"/>
              <a:t>Part 2</a:t>
            </a:r>
          </a:p>
          <a:p>
            <a:r>
              <a:rPr lang="en-US" noProof="0" dirty="0"/>
              <a:t>Mostly relevant to staff and maintainers</a:t>
            </a:r>
          </a:p>
          <a:p>
            <a:r>
              <a:rPr lang="en-US" noProof="0" dirty="0"/>
              <a:t>(but everyone is welcome) </a:t>
            </a:r>
          </a:p>
        </p:txBody>
      </p:sp>
    </p:spTree>
    <p:extLst>
      <p:ext uri="{BB962C8B-B14F-4D97-AF65-F5344CB8AC3E}">
        <p14:creationId xmlns:p14="http://schemas.microsoft.com/office/powerpoint/2010/main" val="1875936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75E37E-DA28-2F49-8F4E-5D353D95C552}"/>
              </a:ext>
            </a:extLst>
          </p:cNvPr>
          <p:cNvSpPr>
            <a:spLocks noGrp="1"/>
          </p:cNvSpPr>
          <p:nvPr>
            <p:ph type="title"/>
          </p:nvPr>
        </p:nvSpPr>
        <p:spPr/>
        <p:txBody>
          <a:bodyPr/>
          <a:lstStyle/>
          <a:p>
            <a:r>
              <a:rPr lang="da-DK" dirty="0" err="1"/>
              <a:t>Rule</a:t>
            </a:r>
            <a:r>
              <a:rPr lang="da-DK" dirty="0"/>
              <a:t> definition </a:t>
            </a:r>
          </a:p>
        </p:txBody>
      </p:sp>
      <p:sp>
        <p:nvSpPr>
          <p:cNvPr id="7" name="Tekstfelt 6">
            <a:extLst>
              <a:ext uri="{FF2B5EF4-FFF2-40B4-BE49-F238E27FC236}">
                <a16:creationId xmlns:a16="http://schemas.microsoft.com/office/drawing/2014/main" id="{F922F690-3D1D-48B9-91EC-E7104FBC87A4}"/>
              </a:ext>
            </a:extLst>
          </p:cNvPr>
          <p:cNvSpPr txBox="1"/>
          <p:nvPr/>
        </p:nvSpPr>
        <p:spPr>
          <a:xfrm>
            <a:off x="777995" y="1914278"/>
            <a:ext cx="5960420" cy="3970318"/>
          </a:xfrm>
          <a:prstGeom prst="rect">
            <a:avLst/>
          </a:prstGeom>
          <a:noFill/>
        </p:spPr>
        <p:txBody>
          <a:bodyPr wrap="square" rtlCol="0">
            <a:spAutoFit/>
          </a:bodyPr>
          <a:lstStyle/>
          <a:p>
            <a:r>
              <a:rPr lang="en-US" dirty="0"/>
              <a:t>All rules are gathered in a single list. This list is defined in rules.py</a:t>
            </a:r>
          </a:p>
          <a:p>
            <a:endParaRPr lang="en-US" dirty="0"/>
          </a:p>
          <a:p>
            <a:r>
              <a:rPr lang="en-US" dirty="0"/>
              <a:t>Each rule is defined as a dictionary </a:t>
            </a:r>
          </a:p>
          <a:p>
            <a:endParaRPr lang="en-US" dirty="0"/>
          </a:p>
          <a:p>
            <a:r>
              <a:rPr lang="en-US" dirty="0"/>
              <a:t>The rule-checker iterates through the list of rules. The keyword: </a:t>
            </a:r>
            <a:r>
              <a:rPr lang="en-US" b="1" dirty="0"/>
              <a:t>”</a:t>
            </a:r>
            <a:r>
              <a:rPr lang="en-US" b="1" dirty="0" err="1"/>
              <a:t>rule_type</a:t>
            </a:r>
            <a:r>
              <a:rPr lang="en-US" b="1" dirty="0"/>
              <a:t>” </a:t>
            </a:r>
            <a:r>
              <a:rPr lang="en-US" dirty="0"/>
              <a:t>is important, this specifies which function is called.</a:t>
            </a:r>
          </a:p>
          <a:p>
            <a:endParaRPr lang="en-US" dirty="0"/>
          </a:p>
          <a:p>
            <a:r>
              <a:rPr lang="en-US" dirty="0"/>
              <a:t>All rules must return a string that is added to the report. </a:t>
            </a:r>
          </a:p>
          <a:p>
            <a:endParaRPr lang="en-US" dirty="0"/>
          </a:p>
          <a:p>
            <a:r>
              <a:rPr lang="en-US" dirty="0"/>
              <a:t>New rules can be added by simply defining a new function and adding this function to the if-statement in the scrutineer function. </a:t>
            </a:r>
          </a:p>
        </p:txBody>
      </p:sp>
      <p:pic>
        <p:nvPicPr>
          <p:cNvPr id="5" name="Billede 4">
            <a:extLst>
              <a:ext uri="{FF2B5EF4-FFF2-40B4-BE49-F238E27FC236}">
                <a16:creationId xmlns:a16="http://schemas.microsoft.com/office/drawing/2014/main" id="{FE14CB72-FF11-5EF5-2D4E-59C0E22E4F4C}"/>
              </a:ext>
            </a:extLst>
          </p:cNvPr>
          <p:cNvPicPr>
            <a:picLocks noChangeAspect="1"/>
          </p:cNvPicPr>
          <p:nvPr/>
        </p:nvPicPr>
        <p:blipFill>
          <a:blip r:embed="rId2"/>
          <a:stretch>
            <a:fillRect/>
          </a:stretch>
        </p:blipFill>
        <p:spPr>
          <a:xfrm>
            <a:off x="7070666" y="1461569"/>
            <a:ext cx="3552523" cy="3490740"/>
          </a:xfrm>
          <a:prstGeom prst="rect">
            <a:avLst/>
          </a:prstGeom>
        </p:spPr>
      </p:pic>
      <p:sp>
        <p:nvSpPr>
          <p:cNvPr id="8" name="Tekstfelt 7">
            <a:extLst>
              <a:ext uri="{FF2B5EF4-FFF2-40B4-BE49-F238E27FC236}">
                <a16:creationId xmlns:a16="http://schemas.microsoft.com/office/drawing/2014/main" id="{3FA879C3-4732-5FB6-637C-1DB83B0C071D}"/>
              </a:ext>
            </a:extLst>
          </p:cNvPr>
          <p:cNvSpPr txBox="1"/>
          <p:nvPr/>
        </p:nvSpPr>
        <p:spPr>
          <a:xfrm>
            <a:off x="6994826" y="1053313"/>
            <a:ext cx="3497881" cy="369332"/>
          </a:xfrm>
          <a:prstGeom prst="rect">
            <a:avLst/>
          </a:prstGeom>
          <a:noFill/>
        </p:spPr>
        <p:txBody>
          <a:bodyPr wrap="none" rtlCol="0">
            <a:spAutoFit/>
          </a:bodyPr>
          <a:lstStyle/>
          <a:p>
            <a:r>
              <a:rPr lang="da-DK" dirty="0" err="1"/>
              <a:t>Two</a:t>
            </a:r>
            <a:r>
              <a:rPr lang="da-DK" dirty="0"/>
              <a:t> </a:t>
            </a:r>
            <a:r>
              <a:rPr lang="da-DK" dirty="0" err="1"/>
              <a:t>different</a:t>
            </a:r>
            <a:r>
              <a:rPr lang="da-DK" dirty="0"/>
              <a:t> </a:t>
            </a:r>
            <a:r>
              <a:rPr lang="da-DK" dirty="0" err="1"/>
              <a:t>rules</a:t>
            </a:r>
            <a:r>
              <a:rPr lang="da-DK" dirty="0"/>
              <a:t> in the </a:t>
            </a:r>
            <a:r>
              <a:rPr lang="da-DK" dirty="0" err="1"/>
              <a:t>rules</a:t>
            </a:r>
            <a:r>
              <a:rPr lang="da-DK" dirty="0"/>
              <a:t> list</a:t>
            </a:r>
          </a:p>
        </p:txBody>
      </p:sp>
      <p:pic>
        <p:nvPicPr>
          <p:cNvPr id="13" name="Billede 12">
            <a:extLst>
              <a:ext uri="{FF2B5EF4-FFF2-40B4-BE49-F238E27FC236}">
                <a16:creationId xmlns:a16="http://schemas.microsoft.com/office/drawing/2014/main" id="{B79E8409-79ED-3A7E-034F-67AEB824C6E0}"/>
              </a:ext>
            </a:extLst>
          </p:cNvPr>
          <p:cNvPicPr>
            <a:picLocks noChangeAspect="1"/>
          </p:cNvPicPr>
          <p:nvPr/>
        </p:nvPicPr>
        <p:blipFill>
          <a:blip r:embed="rId3"/>
          <a:stretch>
            <a:fillRect/>
          </a:stretch>
        </p:blipFill>
        <p:spPr>
          <a:xfrm>
            <a:off x="6892513" y="5322755"/>
            <a:ext cx="4062925" cy="1451996"/>
          </a:xfrm>
          <a:prstGeom prst="rect">
            <a:avLst/>
          </a:prstGeom>
        </p:spPr>
      </p:pic>
      <p:sp>
        <p:nvSpPr>
          <p:cNvPr id="14" name="Tekstfelt 13">
            <a:extLst>
              <a:ext uri="{FF2B5EF4-FFF2-40B4-BE49-F238E27FC236}">
                <a16:creationId xmlns:a16="http://schemas.microsoft.com/office/drawing/2014/main" id="{A2CF13DA-42BF-E4E8-1546-CE4D99CD3D18}"/>
              </a:ext>
            </a:extLst>
          </p:cNvPr>
          <p:cNvSpPr txBox="1"/>
          <p:nvPr/>
        </p:nvSpPr>
        <p:spPr>
          <a:xfrm>
            <a:off x="7494024" y="4956435"/>
            <a:ext cx="2705805" cy="369332"/>
          </a:xfrm>
          <a:prstGeom prst="rect">
            <a:avLst/>
          </a:prstGeom>
          <a:noFill/>
        </p:spPr>
        <p:txBody>
          <a:bodyPr wrap="none" rtlCol="0">
            <a:spAutoFit/>
          </a:bodyPr>
          <a:lstStyle/>
          <a:p>
            <a:r>
              <a:rPr lang="da-DK" dirty="0"/>
              <a:t>From </a:t>
            </a:r>
            <a:r>
              <a:rPr lang="da-DK" dirty="0" err="1"/>
              <a:t>scrutineer</a:t>
            </a:r>
            <a:r>
              <a:rPr lang="da-DK" dirty="0"/>
              <a:t> </a:t>
            </a:r>
            <a:r>
              <a:rPr lang="da-DK" dirty="0" err="1"/>
              <a:t>function</a:t>
            </a:r>
            <a:r>
              <a:rPr lang="da-DK" dirty="0"/>
              <a:t>:</a:t>
            </a:r>
          </a:p>
        </p:txBody>
      </p:sp>
    </p:spTree>
    <p:extLst>
      <p:ext uri="{BB962C8B-B14F-4D97-AF65-F5344CB8AC3E}">
        <p14:creationId xmlns:p14="http://schemas.microsoft.com/office/powerpoint/2010/main" val="264145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94D35C-E9A9-0C4D-77E7-6D1ACA1875B5}"/>
              </a:ext>
            </a:extLst>
          </p:cNvPr>
          <p:cNvSpPr>
            <a:spLocks noGrp="1"/>
          </p:cNvSpPr>
          <p:nvPr>
            <p:ph type="title"/>
          </p:nvPr>
        </p:nvSpPr>
        <p:spPr/>
        <p:txBody>
          <a:bodyPr/>
          <a:lstStyle/>
          <a:p>
            <a:r>
              <a:rPr lang="da-DK" dirty="0"/>
              <a:t>Obscure rule definition </a:t>
            </a:r>
          </a:p>
        </p:txBody>
      </p:sp>
      <p:sp>
        <p:nvSpPr>
          <p:cNvPr id="3" name="Pladsholder til indhold 2">
            <a:extLst>
              <a:ext uri="{FF2B5EF4-FFF2-40B4-BE49-F238E27FC236}">
                <a16:creationId xmlns:a16="http://schemas.microsoft.com/office/drawing/2014/main" id="{78520EB7-069E-2543-2809-435F13965E4A}"/>
              </a:ext>
            </a:extLst>
          </p:cNvPr>
          <p:cNvSpPr>
            <a:spLocks noGrp="1"/>
          </p:cNvSpPr>
          <p:nvPr>
            <p:ph idx="1"/>
          </p:nvPr>
        </p:nvSpPr>
        <p:spPr>
          <a:xfrm>
            <a:off x="838200" y="1825625"/>
            <a:ext cx="7056422" cy="4351338"/>
          </a:xfrm>
        </p:spPr>
        <p:txBody>
          <a:bodyPr>
            <a:normAutofit/>
          </a:bodyPr>
          <a:lstStyle/>
          <a:p>
            <a:r>
              <a:rPr lang="da-DK" sz="2000" b="1" dirty="0" err="1"/>
              <a:t>Rule</a:t>
            </a:r>
            <a:r>
              <a:rPr lang="da-DK" sz="2000" b="1" dirty="0"/>
              <a:t> </a:t>
            </a:r>
            <a:r>
              <a:rPr lang="da-DK" sz="2000" b="1" dirty="0" err="1"/>
              <a:t>section</a:t>
            </a:r>
            <a:r>
              <a:rPr lang="da-DK" sz="2000" b="1" dirty="0"/>
              <a:t> </a:t>
            </a:r>
            <a:r>
              <a:rPr lang="da-DK" sz="2000" b="1" dirty="0" err="1"/>
              <a:t>name</a:t>
            </a:r>
            <a:r>
              <a:rPr lang="da-DK" sz="2000" b="1" dirty="0"/>
              <a:t> </a:t>
            </a:r>
            <a:r>
              <a:rPr lang="da-DK" sz="2000" dirty="0"/>
              <a:t>is </a:t>
            </a:r>
            <a:r>
              <a:rPr lang="da-DK" sz="2000" dirty="0" err="1"/>
              <a:t>used</a:t>
            </a:r>
            <a:r>
              <a:rPr lang="da-DK" sz="2000" dirty="0"/>
              <a:t> for the </a:t>
            </a:r>
            <a:r>
              <a:rPr lang="da-DK" sz="2000" dirty="0" err="1"/>
              <a:t>report</a:t>
            </a:r>
            <a:endParaRPr lang="da-DK" sz="2000" dirty="0"/>
          </a:p>
          <a:p>
            <a:r>
              <a:rPr lang="da-DK" sz="2000" b="1" dirty="0"/>
              <a:t>Angles</a:t>
            </a:r>
            <a:r>
              <a:rPr lang="da-DK" sz="2000" dirty="0"/>
              <a:t>, </a:t>
            </a:r>
            <a:r>
              <a:rPr lang="da-DK" sz="2000" dirty="0" err="1"/>
              <a:t>specifies</a:t>
            </a:r>
            <a:r>
              <a:rPr lang="da-DK" sz="2000" dirty="0"/>
              <a:t> the camera angles. Options </a:t>
            </a:r>
            <a:r>
              <a:rPr lang="da-DK" sz="2000" dirty="0" err="1"/>
              <a:t>include</a:t>
            </a:r>
            <a:r>
              <a:rPr lang="da-DK" sz="2000" dirty="0"/>
              <a:t> ”all”, ”</a:t>
            </a:r>
            <a:r>
              <a:rPr lang="da-DK" sz="2000" dirty="0" err="1"/>
              <a:t>above</a:t>
            </a:r>
            <a:r>
              <a:rPr lang="da-DK" sz="2000" dirty="0"/>
              <a:t>”, ”</a:t>
            </a:r>
            <a:r>
              <a:rPr lang="da-DK" sz="2000" dirty="0" err="1"/>
              <a:t>below</a:t>
            </a:r>
            <a:r>
              <a:rPr lang="da-DK" sz="2000" dirty="0"/>
              <a:t>” etc. </a:t>
            </a:r>
          </a:p>
          <a:p>
            <a:r>
              <a:rPr lang="da-DK" sz="2000" b="1" dirty="0" err="1"/>
              <a:t>Ref_geometry</a:t>
            </a:r>
            <a:r>
              <a:rPr lang="da-DK" sz="2000" b="1" dirty="0"/>
              <a:t> </a:t>
            </a:r>
            <a:r>
              <a:rPr lang="da-DK" sz="2000" dirty="0" err="1"/>
              <a:t>colored</a:t>
            </a:r>
            <a:r>
              <a:rPr lang="da-DK" sz="2000" dirty="0"/>
              <a:t> </a:t>
            </a:r>
            <a:r>
              <a:rPr lang="da-DK" sz="2000" dirty="0" err="1"/>
              <a:t>black</a:t>
            </a:r>
            <a:r>
              <a:rPr lang="da-DK" sz="2000" dirty="0"/>
              <a:t> </a:t>
            </a:r>
          </a:p>
          <a:p>
            <a:r>
              <a:rPr lang="da-DK" sz="2000" b="1" dirty="0"/>
              <a:t>Given </a:t>
            </a:r>
            <a:r>
              <a:rPr lang="da-DK" sz="2000" b="1" dirty="0" err="1"/>
              <a:t>geometry</a:t>
            </a:r>
            <a:r>
              <a:rPr lang="da-DK" sz="2000" b="1" dirty="0"/>
              <a:t> </a:t>
            </a:r>
            <a:r>
              <a:rPr lang="da-DK" sz="2000" dirty="0" err="1"/>
              <a:t>colored</a:t>
            </a:r>
            <a:r>
              <a:rPr lang="da-DK" sz="2000" dirty="0"/>
              <a:t> red</a:t>
            </a:r>
          </a:p>
          <a:p>
            <a:r>
              <a:rPr lang="da-DK" sz="2000" b="1" dirty="0"/>
              <a:t>Mask</a:t>
            </a:r>
            <a:r>
              <a:rPr lang="da-DK" sz="2000" dirty="0"/>
              <a:t> </a:t>
            </a:r>
            <a:r>
              <a:rPr lang="da-DK" sz="2000" dirty="0" err="1"/>
              <a:t>colored</a:t>
            </a:r>
            <a:r>
              <a:rPr lang="da-DK" sz="2000" dirty="0"/>
              <a:t> </a:t>
            </a:r>
            <a:r>
              <a:rPr lang="da-DK" sz="2000" dirty="0" err="1"/>
              <a:t>black</a:t>
            </a:r>
            <a:r>
              <a:rPr lang="da-DK" sz="2000" dirty="0"/>
              <a:t> </a:t>
            </a:r>
          </a:p>
          <a:p>
            <a:r>
              <a:rPr lang="da-DK" sz="2000" dirty="0"/>
              <a:t>Focus </a:t>
            </a:r>
            <a:r>
              <a:rPr lang="da-DK" sz="2000" dirty="0" err="1"/>
              <a:t>specifies</a:t>
            </a:r>
            <a:r>
              <a:rPr lang="da-DK" sz="2000" dirty="0"/>
              <a:t> the part to </a:t>
            </a:r>
            <a:r>
              <a:rPr lang="da-DK" sz="2000" dirty="0" err="1"/>
              <a:t>focus</a:t>
            </a:r>
            <a:r>
              <a:rPr lang="da-DK" sz="2000" dirty="0"/>
              <a:t> the camera on, </a:t>
            </a:r>
            <a:r>
              <a:rPr lang="da-DK" sz="2000" dirty="0" err="1"/>
              <a:t>here</a:t>
            </a:r>
            <a:r>
              <a:rPr lang="da-DK" sz="2000" dirty="0"/>
              <a:t> the given </a:t>
            </a:r>
            <a:r>
              <a:rPr lang="da-DK" sz="2000" dirty="0" err="1"/>
              <a:t>geometry</a:t>
            </a:r>
            <a:r>
              <a:rPr lang="da-DK" sz="2000" dirty="0"/>
              <a:t>.   ½</a:t>
            </a:r>
          </a:p>
        </p:txBody>
      </p:sp>
      <p:pic>
        <p:nvPicPr>
          <p:cNvPr id="4" name="Billede 3">
            <a:extLst>
              <a:ext uri="{FF2B5EF4-FFF2-40B4-BE49-F238E27FC236}">
                <a16:creationId xmlns:a16="http://schemas.microsoft.com/office/drawing/2014/main" id="{047C3DF3-5F45-A187-4874-64EAD59CE924}"/>
              </a:ext>
            </a:extLst>
          </p:cNvPr>
          <p:cNvPicPr>
            <a:picLocks noChangeAspect="1"/>
          </p:cNvPicPr>
          <p:nvPr/>
        </p:nvPicPr>
        <p:blipFill>
          <a:blip r:embed="rId2"/>
          <a:stretch>
            <a:fillRect/>
          </a:stretch>
        </p:blipFill>
        <p:spPr>
          <a:xfrm>
            <a:off x="8077024" y="4297795"/>
            <a:ext cx="3852524" cy="2365410"/>
          </a:xfrm>
          <a:prstGeom prst="rect">
            <a:avLst/>
          </a:prstGeom>
        </p:spPr>
      </p:pic>
    </p:spTree>
    <p:extLst>
      <p:ext uri="{BB962C8B-B14F-4D97-AF65-F5344CB8AC3E}">
        <p14:creationId xmlns:p14="http://schemas.microsoft.com/office/powerpoint/2010/main" val="957224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AF3F72-B4E1-6AFE-661D-2F907B54C88F}"/>
              </a:ext>
            </a:extLst>
          </p:cNvPr>
          <p:cNvSpPr>
            <a:spLocks noGrp="1"/>
          </p:cNvSpPr>
          <p:nvPr>
            <p:ph type="title"/>
          </p:nvPr>
        </p:nvSpPr>
        <p:spPr/>
        <p:txBody>
          <a:bodyPr/>
          <a:lstStyle/>
          <a:p>
            <a:r>
              <a:rPr lang="da-DK" dirty="0"/>
              <a:t>Overview of </a:t>
            </a:r>
            <a:r>
              <a:rPr lang="da-DK" dirty="0" err="1"/>
              <a:t>generic</a:t>
            </a:r>
            <a:r>
              <a:rPr lang="da-DK" dirty="0"/>
              <a:t> VTK-pipeline </a:t>
            </a:r>
          </a:p>
        </p:txBody>
      </p:sp>
      <p:graphicFrame>
        <p:nvGraphicFramePr>
          <p:cNvPr id="4" name="Pladsholder til indhold 3">
            <a:extLst>
              <a:ext uri="{FF2B5EF4-FFF2-40B4-BE49-F238E27FC236}">
                <a16:creationId xmlns:a16="http://schemas.microsoft.com/office/drawing/2014/main" id="{9EB0EBD6-1BA3-9924-21BC-766BC5948D76}"/>
              </a:ext>
            </a:extLst>
          </p:cNvPr>
          <p:cNvGraphicFramePr>
            <a:graphicFrameLocks noGrp="1"/>
          </p:cNvGraphicFramePr>
          <p:nvPr>
            <p:ph idx="1"/>
            <p:extLst>
              <p:ext uri="{D42A27DB-BD31-4B8C-83A1-F6EECF244321}">
                <p14:modId xmlns:p14="http://schemas.microsoft.com/office/powerpoint/2010/main" val="9416399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kstfelt 4">
            <a:extLst>
              <a:ext uri="{FF2B5EF4-FFF2-40B4-BE49-F238E27FC236}">
                <a16:creationId xmlns:a16="http://schemas.microsoft.com/office/drawing/2014/main" id="{1FBF32C9-BCB0-62BD-F3DB-D39FAF1FB729}"/>
              </a:ext>
            </a:extLst>
          </p:cNvPr>
          <p:cNvSpPr txBox="1"/>
          <p:nvPr/>
        </p:nvSpPr>
        <p:spPr>
          <a:xfrm>
            <a:off x="9744701" y="2723177"/>
            <a:ext cx="1625830" cy="369332"/>
          </a:xfrm>
          <a:prstGeom prst="rect">
            <a:avLst/>
          </a:prstGeom>
          <a:noFill/>
        </p:spPr>
        <p:txBody>
          <a:bodyPr wrap="none" rtlCol="0">
            <a:spAutoFit/>
          </a:bodyPr>
          <a:lstStyle/>
          <a:p>
            <a:r>
              <a:rPr lang="da-DK" dirty="0"/>
              <a:t>Not </a:t>
            </a:r>
            <a:r>
              <a:rPr lang="da-DK" dirty="0" err="1"/>
              <a:t>used</a:t>
            </a:r>
            <a:r>
              <a:rPr lang="da-DK" dirty="0"/>
              <a:t> </a:t>
            </a:r>
            <a:r>
              <a:rPr lang="da-DK" dirty="0" err="1"/>
              <a:t>here</a:t>
            </a:r>
            <a:endParaRPr lang="da-DK" dirty="0"/>
          </a:p>
        </p:txBody>
      </p:sp>
      <p:cxnSp>
        <p:nvCxnSpPr>
          <p:cNvPr id="9" name="Lige forbindelse 8">
            <a:extLst>
              <a:ext uri="{FF2B5EF4-FFF2-40B4-BE49-F238E27FC236}">
                <a16:creationId xmlns:a16="http://schemas.microsoft.com/office/drawing/2014/main" id="{8C4D4C82-D4E7-53EE-D414-5D3C8D41000C}"/>
              </a:ext>
            </a:extLst>
          </p:cNvPr>
          <p:cNvCxnSpPr/>
          <p:nvPr/>
        </p:nvCxnSpPr>
        <p:spPr>
          <a:xfrm flipV="1">
            <a:off x="10585682" y="3092509"/>
            <a:ext cx="0" cy="336491"/>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75629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97D46-7AF9-7010-7985-E430A211AF39}"/>
              </a:ext>
            </a:extLst>
          </p:cNvPr>
          <p:cNvSpPr>
            <a:spLocks noGrp="1"/>
          </p:cNvSpPr>
          <p:nvPr>
            <p:ph type="title"/>
          </p:nvPr>
        </p:nvSpPr>
        <p:spPr/>
        <p:txBody>
          <a:bodyPr/>
          <a:lstStyle/>
          <a:p>
            <a:r>
              <a:rPr lang="da-DK" dirty="0"/>
              <a:t>Overview of VTK-pipeline for </a:t>
            </a:r>
            <a:r>
              <a:rPr lang="da-DK" dirty="0" err="1"/>
              <a:t>Obscure</a:t>
            </a:r>
            <a:r>
              <a:rPr lang="da-DK" dirty="0"/>
              <a:t> </a:t>
            </a:r>
            <a:r>
              <a:rPr lang="da-DK" dirty="0" err="1"/>
              <a:t>rule</a:t>
            </a:r>
            <a:endParaRPr lang="da-DK" dirty="0"/>
          </a:p>
        </p:txBody>
      </p:sp>
      <p:graphicFrame>
        <p:nvGraphicFramePr>
          <p:cNvPr id="10" name="Pladsholder til indhold 3">
            <a:extLst>
              <a:ext uri="{FF2B5EF4-FFF2-40B4-BE49-F238E27FC236}">
                <a16:creationId xmlns:a16="http://schemas.microsoft.com/office/drawing/2014/main" id="{FE8669CB-870A-6CD9-3550-8811F4C43D11}"/>
              </a:ext>
            </a:extLst>
          </p:cNvPr>
          <p:cNvGraphicFramePr>
            <a:graphicFrameLocks/>
          </p:cNvGraphicFramePr>
          <p:nvPr>
            <p:extLst>
              <p:ext uri="{D42A27DB-BD31-4B8C-83A1-F6EECF244321}">
                <p14:modId xmlns:p14="http://schemas.microsoft.com/office/powerpoint/2010/main" val="581564820"/>
              </p:ext>
            </p:extLst>
          </p:nvPr>
        </p:nvGraphicFramePr>
        <p:xfrm>
          <a:off x="3817787" y="1928917"/>
          <a:ext cx="8076087" cy="4291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Pladsholder til indhold 3">
            <a:extLst>
              <a:ext uri="{FF2B5EF4-FFF2-40B4-BE49-F238E27FC236}">
                <a16:creationId xmlns:a16="http://schemas.microsoft.com/office/drawing/2014/main" id="{F7956376-B3B4-D11B-84BF-05636887412F}"/>
              </a:ext>
            </a:extLst>
          </p:cNvPr>
          <p:cNvGraphicFramePr>
            <a:graphicFrameLocks/>
          </p:cNvGraphicFramePr>
          <p:nvPr>
            <p:extLst>
              <p:ext uri="{D42A27DB-BD31-4B8C-83A1-F6EECF244321}">
                <p14:modId xmlns:p14="http://schemas.microsoft.com/office/powerpoint/2010/main" val="4110886569"/>
              </p:ext>
            </p:extLst>
          </p:nvPr>
        </p:nvGraphicFramePr>
        <p:xfrm>
          <a:off x="838200" y="1574059"/>
          <a:ext cx="2185327" cy="23037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Pladsholder til indhold 3">
            <a:extLst>
              <a:ext uri="{FF2B5EF4-FFF2-40B4-BE49-F238E27FC236}">
                <a16:creationId xmlns:a16="http://schemas.microsoft.com/office/drawing/2014/main" id="{ED64D55F-1F37-D452-591E-E48180825699}"/>
              </a:ext>
            </a:extLst>
          </p:cNvPr>
          <p:cNvGraphicFramePr>
            <a:graphicFrameLocks/>
          </p:cNvGraphicFramePr>
          <p:nvPr>
            <p:extLst>
              <p:ext uri="{D42A27DB-BD31-4B8C-83A1-F6EECF244321}">
                <p14:modId xmlns:p14="http://schemas.microsoft.com/office/powerpoint/2010/main" val="3836998647"/>
              </p:ext>
            </p:extLst>
          </p:nvPr>
        </p:nvGraphicFramePr>
        <p:xfrm>
          <a:off x="838200" y="2353858"/>
          <a:ext cx="2185327" cy="230379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3" name="Pladsholder til indhold 3">
            <a:extLst>
              <a:ext uri="{FF2B5EF4-FFF2-40B4-BE49-F238E27FC236}">
                <a16:creationId xmlns:a16="http://schemas.microsoft.com/office/drawing/2014/main" id="{078B2A62-AC23-C52E-8BCF-DA384C9FBA0E}"/>
              </a:ext>
            </a:extLst>
          </p:cNvPr>
          <p:cNvGraphicFramePr>
            <a:graphicFrameLocks/>
          </p:cNvGraphicFramePr>
          <p:nvPr>
            <p:extLst>
              <p:ext uri="{D42A27DB-BD31-4B8C-83A1-F6EECF244321}">
                <p14:modId xmlns:p14="http://schemas.microsoft.com/office/powerpoint/2010/main" val="1380825070"/>
              </p:ext>
            </p:extLst>
          </p:nvPr>
        </p:nvGraphicFramePr>
        <p:xfrm>
          <a:off x="838199" y="3115858"/>
          <a:ext cx="2185327" cy="230379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4" name="Tekstfelt 13">
            <a:extLst>
              <a:ext uri="{FF2B5EF4-FFF2-40B4-BE49-F238E27FC236}">
                <a16:creationId xmlns:a16="http://schemas.microsoft.com/office/drawing/2014/main" id="{8B3E37E2-BBB9-63C2-9101-4817C75B7B3B}"/>
              </a:ext>
            </a:extLst>
          </p:cNvPr>
          <p:cNvSpPr txBox="1"/>
          <p:nvPr/>
        </p:nvSpPr>
        <p:spPr>
          <a:xfrm rot="5400000">
            <a:off x="1763975" y="4743674"/>
            <a:ext cx="478016" cy="523220"/>
          </a:xfrm>
          <a:prstGeom prst="rect">
            <a:avLst/>
          </a:prstGeom>
          <a:noFill/>
        </p:spPr>
        <p:txBody>
          <a:bodyPr wrap="none" rtlCol="0">
            <a:spAutoFit/>
          </a:bodyPr>
          <a:lstStyle/>
          <a:p>
            <a:r>
              <a:rPr lang="da-DK" sz="2800" dirty="0"/>
              <a:t>…</a:t>
            </a:r>
          </a:p>
        </p:txBody>
      </p:sp>
      <p:cxnSp>
        <p:nvCxnSpPr>
          <p:cNvPr id="23" name="Lige pilforbindelse 22">
            <a:extLst>
              <a:ext uri="{FF2B5EF4-FFF2-40B4-BE49-F238E27FC236}">
                <a16:creationId xmlns:a16="http://schemas.microsoft.com/office/drawing/2014/main" id="{4AE5A9BC-9637-8DCF-7EF5-63C8F1351463}"/>
              </a:ext>
            </a:extLst>
          </p:cNvPr>
          <p:cNvCxnSpPr/>
          <p:nvPr/>
        </p:nvCxnSpPr>
        <p:spPr>
          <a:xfrm>
            <a:off x="3023526" y="2725958"/>
            <a:ext cx="734191" cy="9383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Lige pilforbindelse 24">
            <a:extLst>
              <a:ext uri="{FF2B5EF4-FFF2-40B4-BE49-F238E27FC236}">
                <a16:creationId xmlns:a16="http://schemas.microsoft.com/office/drawing/2014/main" id="{9DF24BCB-7C11-1C65-EC7A-7529DBE5C4E4}"/>
              </a:ext>
            </a:extLst>
          </p:cNvPr>
          <p:cNvCxnSpPr/>
          <p:nvPr/>
        </p:nvCxnSpPr>
        <p:spPr>
          <a:xfrm>
            <a:off x="3023526" y="3505757"/>
            <a:ext cx="734191" cy="4388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Lige pilforbindelse 26">
            <a:extLst>
              <a:ext uri="{FF2B5EF4-FFF2-40B4-BE49-F238E27FC236}">
                <a16:creationId xmlns:a16="http://schemas.microsoft.com/office/drawing/2014/main" id="{3075A53A-9887-9C26-9385-42270219428E}"/>
              </a:ext>
            </a:extLst>
          </p:cNvPr>
          <p:cNvCxnSpPr/>
          <p:nvPr/>
        </p:nvCxnSpPr>
        <p:spPr>
          <a:xfrm flipV="1">
            <a:off x="3023526" y="4249957"/>
            <a:ext cx="734191" cy="725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29" name="Pladsholder til indhold 3">
            <a:extLst>
              <a:ext uri="{FF2B5EF4-FFF2-40B4-BE49-F238E27FC236}">
                <a16:creationId xmlns:a16="http://schemas.microsoft.com/office/drawing/2014/main" id="{B0BE12E7-C4B3-5598-6963-611EB943DA2C}"/>
              </a:ext>
            </a:extLst>
          </p:cNvPr>
          <p:cNvGraphicFramePr>
            <a:graphicFrameLocks/>
          </p:cNvGraphicFramePr>
          <p:nvPr>
            <p:extLst>
              <p:ext uri="{D42A27DB-BD31-4B8C-83A1-F6EECF244321}">
                <p14:modId xmlns:p14="http://schemas.microsoft.com/office/powerpoint/2010/main" val="4091628096"/>
              </p:ext>
            </p:extLst>
          </p:nvPr>
        </p:nvGraphicFramePr>
        <p:xfrm>
          <a:off x="5370153" y="1583478"/>
          <a:ext cx="2185327" cy="230379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30" name="Lige pilforbindelse 29">
            <a:extLst>
              <a:ext uri="{FF2B5EF4-FFF2-40B4-BE49-F238E27FC236}">
                <a16:creationId xmlns:a16="http://schemas.microsoft.com/office/drawing/2014/main" id="{F1943EA3-F588-F681-CF2F-2356570B2F84}"/>
              </a:ext>
            </a:extLst>
          </p:cNvPr>
          <p:cNvCxnSpPr>
            <a:cxnSpLocks/>
          </p:cNvCxnSpPr>
          <p:nvPr/>
        </p:nvCxnSpPr>
        <p:spPr>
          <a:xfrm flipV="1">
            <a:off x="4870088" y="3111646"/>
            <a:ext cx="500064" cy="6286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Lige pilforbindelse 31">
            <a:extLst>
              <a:ext uri="{FF2B5EF4-FFF2-40B4-BE49-F238E27FC236}">
                <a16:creationId xmlns:a16="http://schemas.microsoft.com/office/drawing/2014/main" id="{FE9ADFC0-B0A0-5ABD-6319-6A55B82AB567}"/>
              </a:ext>
            </a:extLst>
          </p:cNvPr>
          <p:cNvCxnSpPr>
            <a:cxnSpLocks/>
          </p:cNvCxnSpPr>
          <p:nvPr/>
        </p:nvCxnSpPr>
        <p:spPr>
          <a:xfrm>
            <a:off x="7578414" y="3111646"/>
            <a:ext cx="503702" cy="6135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kstfelt 36">
            <a:extLst>
              <a:ext uri="{FF2B5EF4-FFF2-40B4-BE49-F238E27FC236}">
                <a16:creationId xmlns:a16="http://schemas.microsoft.com/office/drawing/2014/main" id="{539B1241-A0E7-0F47-891E-12E49E192331}"/>
              </a:ext>
            </a:extLst>
          </p:cNvPr>
          <p:cNvSpPr txBox="1"/>
          <p:nvPr/>
        </p:nvSpPr>
        <p:spPr>
          <a:xfrm>
            <a:off x="705406" y="1453744"/>
            <a:ext cx="1414985" cy="923330"/>
          </a:xfrm>
          <a:prstGeom prst="rect">
            <a:avLst/>
          </a:prstGeom>
          <a:noFill/>
        </p:spPr>
        <p:txBody>
          <a:bodyPr wrap="square" rtlCol="0">
            <a:spAutoFit/>
          </a:bodyPr>
          <a:lstStyle/>
          <a:p>
            <a:pPr algn="ctr"/>
            <a:r>
              <a:rPr lang="da-DK" dirty="0"/>
              <a:t>Read all </a:t>
            </a:r>
            <a:r>
              <a:rPr lang="da-DK" dirty="0" err="1"/>
              <a:t>stls</a:t>
            </a:r>
            <a:r>
              <a:rPr lang="da-DK" dirty="0"/>
              <a:t> in a given folder </a:t>
            </a:r>
          </a:p>
        </p:txBody>
      </p:sp>
    </p:spTree>
    <p:extLst>
      <p:ext uri="{BB962C8B-B14F-4D97-AF65-F5344CB8AC3E}">
        <p14:creationId xmlns:p14="http://schemas.microsoft.com/office/powerpoint/2010/main" val="3465952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8BC12-B8FC-C5FB-FAC0-7BE5627E3D7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3618091-0511-4D2A-281E-DDFAE71743B3}"/>
              </a:ext>
            </a:extLst>
          </p:cNvPr>
          <p:cNvSpPr>
            <a:spLocks noGrp="1"/>
          </p:cNvSpPr>
          <p:nvPr>
            <p:ph type="title"/>
          </p:nvPr>
        </p:nvSpPr>
        <p:spPr/>
        <p:txBody>
          <a:bodyPr/>
          <a:lstStyle/>
          <a:p>
            <a:r>
              <a:rPr lang="da-DK" dirty="0"/>
              <a:t>Overview of VTK-pipeline for N </a:t>
            </a:r>
            <a:r>
              <a:rPr lang="da-DK" dirty="0" err="1"/>
              <a:t>sections</a:t>
            </a:r>
            <a:r>
              <a:rPr lang="da-DK" dirty="0"/>
              <a:t> </a:t>
            </a:r>
            <a:r>
              <a:rPr lang="da-DK" dirty="0" err="1"/>
              <a:t>rule</a:t>
            </a:r>
            <a:endParaRPr lang="da-DK" dirty="0"/>
          </a:p>
        </p:txBody>
      </p:sp>
      <p:graphicFrame>
        <p:nvGraphicFramePr>
          <p:cNvPr id="12" name="Pladsholder til indhold 3">
            <a:extLst>
              <a:ext uri="{FF2B5EF4-FFF2-40B4-BE49-F238E27FC236}">
                <a16:creationId xmlns:a16="http://schemas.microsoft.com/office/drawing/2014/main" id="{4EEA16DA-B8D9-6372-50B0-29B936A2C4F0}"/>
              </a:ext>
            </a:extLst>
          </p:cNvPr>
          <p:cNvGraphicFramePr>
            <a:graphicFrameLocks/>
          </p:cNvGraphicFramePr>
          <p:nvPr>
            <p:extLst>
              <p:ext uri="{D42A27DB-BD31-4B8C-83A1-F6EECF244321}">
                <p14:modId xmlns:p14="http://schemas.microsoft.com/office/powerpoint/2010/main" val="1791038762"/>
              </p:ext>
            </p:extLst>
          </p:nvPr>
        </p:nvGraphicFramePr>
        <p:xfrm>
          <a:off x="1494568" y="2452091"/>
          <a:ext cx="1477834" cy="565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3" name="Lige pilforbindelse 22">
            <a:extLst>
              <a:ext uri="{FF2B5EF4-FFF2-40B4-BE49-F238E27FC236}">
                <a16:creationId xmlns:a16="http://schemas.microsoft.com/office/drawing/2014/main" id="{2AE22CBB-65AF-3D5F-AD7E-36497901C5FB}"/>
              </a:ext>
            </a:extLst>
          </p:cNvPr>
          <p:cNvCxnSpPr>
            <a:cxnSpLocks/>
          </p:cNvCxnSpPr>
          <p:nvPr/>
        </p:nvCxnSpPr>
        <p:spPr>
          <a:xfrm>
            <a:off x="3023526" y="2725958"/>
            <a:ext cx="918293" cy="177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Lige pilforbindelse 24">
            <a:extLst>
              <a:ext uri="{FF2B5EF4-FFF2-40B4-BE49-F238E27FC236}">
                <a16:creationId xmlns:a16="http://schemas.microsoft.com/office/drawing/2014/main" id="{A677FC6B-D156-6D4B-B7A5-CE46D6612C72}"/>
              </a:ext>
            </a:extLst>
          </p:cNvPr>
          <p:cNvCxnSpPr>
            <a:cxnSpLocks/>
          </p:cNvCxnSpPr>
          <p:nvPr/>
        </p:nvCxnSpPr>
        <p:spPr>
          <a:xfrm flipV="1">
            <a:off x="3023526" y="2855714"/>
            <a:ext cx="918293" cy="4201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Lige pilforbindelse 26">
            <a:extLst>
              <a:ext uri="{FF2B5EF4-FFF2-40B4-BE49-F238E27FC236}">
                <a16:creationId xmlns:a16="http://schemas.microsoft.com/office/drawing/2014/main" id="{69A7AD02-5F45-D64F-2E48-0D7598D8A631}"/>
              </a:ext>
            </a:extLst>
          </p:cNvPr>
          <p:cNvCxnSpPr>
            <a:cxnSpLocks/>
          </p:cNvCxnSpPr>
          <p:nvPr/>
        </p:nvCxnSpPr>
        <p:spPr>
          <a:xfrm flipV="1">
            <a:off x="3023526" y="3032651"/>
            <a:ext cx="918293" cy="7463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29" name="Pladsholder til indhold 3">
            <a:extLst>
              <a:ext uri="{FF2B5EF4-FFF2-40B4-BE49-F238E27FC236}">
                <a16:creationId xmlns:a16="http://schemas.microsoft.com/office/drawing/2014/main" id="{5A06D063-3160-D8DF-2322-39F98069A6B8}"/>
              </a:ext>
            </a:extLst>
          </p:cNvPr>
          <p:cNvGraphicFramePr>
            <a:graphicFrameLocks/>
          </p:cNvGraphicFramePr>
          <p:nvPr>
            <p:extLst>
              <p:ext uri="{D42A27DB-BD31-4B8C-83A1-F6EECF244321}">
                <p14:modId xmlns:p14="http://schemas.microsoft.com/office/powerpoint/2010/main" val="2630077092"/>
              </p:ext>
            </p:extLst>
          </p:nvPr>
        </p:nvGraphicFramePr>
        <p:xfrm>
          <a:off x="3941820" y="1678972"/>
          <a:ext cx="4548083" cy="23037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32" name="Lige pilforbindelse 31">
            <a:extLst>
              <a:ext uri="{FF2B5EF4-FFF2-40B4-BE49-F238E27FC236}">
                <a16:creationId xmlns:a16="http://schemas.microsoft.com/office/drawing/2014/main" id="{4F08F876-9780-E59C-5EDE-5EA30098673D}"/>
              </a:ext>
            </a:extLst>
          </p:cNvPr>
          <p:cNvCxnSpPr>
            <a:cxnSpLocks/>
          </p:cNvCxnSpPr>
          <p:nvPr/>
        </p:nvCxnSpPr>
        <p:spPr>
          <a:xfrm flipH="1">
            <a:off x="7782412" y="3247844"/>
            <a:ext cx="260303" cy="19297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kstfelt 36">
            <a:extLst>
              <a:ext uri="{FF2B5EF4-FFF2-40B4-BE49-F238E27FC236}">
                <a16:creationId xmlns:a16="http://schemas.microsoft.com/office/drawing/2014/main" id="{F2335B2D-B4CA-071D-5D84-8DAAC461BD0B}"/>
              </a:ext>
            </a:extLst>
          </p:cNvPr>
          <p:cNvSpPr txBox="1"/>
          <p:nvPr/>
        </p:nvSpPr>
        <p:spPr>
          <a:xfrm>
            <a:off x="61216" y="2413110"/>
            <a:ext cx="1414985" cy="1569660"/>
          </a:xfrm>
          <a:prstGeom prst="rect">
            <a:avLst/>
          </a:prstGeom>
          <a:noFill/>
        </p:spPr>
        <p:txBody>
          <a:bodyPr wrap="square" rtlCol="0">
            <a:spAutoFit/>
          </a:bodyPr>
          <a:lstStyle/>
          <a:p>
            <a:pPr algn="ctr"/>
            <a:r>
              <a:rPr lang="da-DK" sz="1600" dirty="0"/>
              <a:t>Read all </a:t>
            </a:r>
            <a:r>
              <a:rPr lang="da-DK" sz="1600" dirty="0" err="1"/>
              <a:t>stls</a:t>
            </a:r>
            <a:r>
              <a:rPr lang="da-DK" sz="1600" dirty="0"/>
              <a:t> to find overall </a:t>
            </a:r>
            <a:r>
              <a:rPr lang="da-DK" sz="1600" dirty="0" err="1"/>
              <a:t>bounding</a:t>
            </a:r>
            <a:r>
              <a:rPr lang="da-DK" sz="1600" dirty="0"/>
              <a:t> </a:t>
            </a:r>
            <a:r>
              <a:rPr lang="da-DK" sz="1600" dirty="0" err="1"/>
              <a:t>box</a:t>
            </a:r>
            <a:r>
              <a:rPr lang="da-DK" sz="1600" dirty="0"/>
              <a:t>, for camera position</a:t>
            </a:r>
          </a:p>
        </p:txBody>
      </p:sp>
      <p:graphicFrame>
        <p:nvGraphicFramePr>
          <p:cNvPr id="6" name="Pladsholder til indhold 3">
            <a:extLst>
              <a:ext uri="{FF2B5EF4-FFF2-40B4-BE49-F238E27FC236}">
                <a16:creationId xmlns:a16="http://schemas.microsoft.com/office/drawing/2014/main" id="{2037E7E6-6EE5-8A78-36B1-990DAA126EA8}"/>
              </a:ext>
            </a:extLst>
          </p:cNvPr>
          <p:cNvGraphicFramePr>
            <a:graphicFrameLocks/>
          </p:cNvGraphicFramePr>
          <p:nvPr>
            <p:extLst>
              <p:ext uri="{D42A27DB-BD31-4B8C-83A1-F6EECF244321}">
                <p14:modId xmlns:p14="http://schemas.microsoft.com/office/powerpoint/2010/main" val="3431830055"/>
              </p:ext>
            </p:extLst>
          </p:nvPr>
        </p:nvGraphicFramePr>
        <p:xfrm>
          <a:off x="1494567" y="4434367"/>
          <a:ext cx="4991844" cy="61961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5" name="Pladsholder til indhold 3">
            <a:extLst>
              <a:ext uri="{FF2B5EF4-FFF2-40B4-BE49-F238E27FC236}">
                <a16:creationId xmlns:a16="http://schemas.microsoft.com/office/drawing/2014/main" id="{52AB743A-6F50-9699-5C57-181CC65CA5C6}"/>
              </a:ext>
            </a:extLst>
          </p:cNvPr>
          <p:cNvGraphicFramePr>
            <a:graphicFrameLocks/>
          </p:cNvGraphicFramePr>
          <p:nvPr>
            <p:extLst>
              <p:ext uri="{D42A27DB-BD31-4B8C-83A1-F6EECF244321}">
                <p14:modId xmlns:p14="http://schemas.microsoft.com/office/powerpoint/2010/main" val="960914461"/>
              </p:ext>
            </p:extLst>
          </p:nvPr>
        </p:nvGraphicFramePr>
        <p:xfrm>
          <a:off x="1494567" y="2993140"/>
          <a:ext cx="1477834" cy="56553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6" name="Pladsholder til indhold 3">
            <a:extLst>
              <a:ext uri="{FF2B5EF4-FFF2-40B4-BE49-F238E27FC236}">
                <a16:creationId xmlns:a16="http://schemas.microsoft.com/office/drawing/2014/main" id="{EB5AE76F-0F7F-7951-B21F-EA1A34B84240}"/>
              </a:ext>
            </a:extLst>
          </p:cNvPr>
          <p:cNvGraphicFramePr>
            <a:graphicFrameLocks/>
          </p:cNvGraphicFramePr>
          <p:nvPr>
            <p:extLst>
              <p:ext uri="{D42A27DB-BD31-4B8C-83A1-F6EECF244321}">
                <p14:modId xmlns:p14="http://schemas.microsoft.com/office/powerpoint/2010/main" val="1243445713"/>
              </p:ext>
            </p:extLst>
          </p:nvPr>
        </p:nvGraphicFramePr>
        <p:xfrm>
          <a:off x="1494567" y="3513130"/>
          <a:ext cx="1477834" cy="56553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9" name="Pladsholder til indhold 3">
            <a:extLst>
              <a:ext uri="{FF2B5EF4-FFF2-40B4-BE49-F238E27FC236}">
                <a16:creationId xmlns:a16="http://schemas.microsoft.com/office/drawing/2014/main" id="{6E8772E5-158D-B833-FA23-E88C8C8B780A}"/>
              </a:ext>
            </a:extLst>
          </p:cNvPr>
          <p:cNvGraphicFramePr>
            <a:graphicFrameLocks/>
          </p:cNvGraphicFramePr>
          <p:nvPr>
            <p:extLst>
              <p:ext uri="{D42A27DB-BD31-4B8C-83A1-F6EECF244321}">
                <p14:modId xmlns:p14="http://schemas.microsoft.com/office/powerpoint/2010/main" val="217453610"/>
              </p:ext>
            </p:extLst>
          </p:nvPr>
        </p:nvGraphicFramePr>
        <p:xfrm>
          <a:off x="1494567" y="5177630"/>
          <a:ext cx="4991844" cy="61961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0" name="Pladsholder til indhold 3">
            <a:extLst>
              <a:ext uri="{FF2B5EF4-FFF2-40B4-BE49-F238E27FC236}">
                <a16:creationId xmlns:a16="http://schemas.microsoft.com/office/drawing/2014/main" id="{485A1062-5D27-9B93-BDEF-EFE1E3BC8CAF}"/>
              </a:ext>
            </a:extLst>
          </p:cNvPr>
          <p:cNvGraphicFramePr>
            <a:graphicFrameLocks/>
          </p:cNvGraphicFramePr>
          <p:nvPr>
            <p:extLst>
              <p:ext uri="{D42A27DB-BD31-4B8C-83A1-F6EECF244321}">
                <p14:modId xmlns:p14="http://schemas.microsoft.com/office/powerpoint/2010/main" val="776693105"/>
              </p:ext>
            </p:extLst>
          </p:nvPr>
        </p:nvGraphicFramePr>
        <p:xfrm>
          <a:off x="1494567" y="5920893"/>
          <a:ext cx="4991844" cy="61961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21" name="Pladsholder til indhold 3">
            <a:extLst>
              <a:ext uri="{FF2B5EF4-FFF2-40B4-BE49-F238E27FC236}">
                <a16:creationId xmlns:a16="http://schemas.microsoft.com/office/drawing/2014/main" id="{4065BC7D-173B-F1CD-8849-8A462458B235}"/>
              </a:ext>
            </a:extLst>
          </p:cNvPr>
          <p:cNvGraphicFramePr>
            <a:graphicFrameLocks noGrp="1"/>
          </p:cNvGraphicFramePr>
          <p:nvPr>
            <p:ph idx="1"/>
            <p:extLst>
              <p:ext uri="{D42A27DB-BD31-4B8C-83A1-F6EECF244321}">
                <p14:modId xmlns:p14="http://schemas.microsoft.com/office/powerpoint/2010/main" val="2008792945"/>
              </p:ext>
            </p:extLst>
          </p:nvPr>
        </p:nvGraphicFramePr>
        <p:xfrm>
          <a:off x="7168362" y="4986770"/>
          <a:ext cx="4272206" cy="1122985"/>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cxnSp>
        <p:nvCxnSpPr>
          <p:cNvPr id="26" name="Lige pilforbindelse 25">
            <a:extLst>
              <a:ext uri="{FF2B5EF4-FFF2-40B4-BE49-F238E27FC236}">
                <a16:creationId xmlns:a16="http://schemas.microsoft.com/office/drawing/2014/main" id="{092E59EB-31AB-7A3D-DE91-A60D468ED1E8}"/>
              </a:ext>
            </a:extLst>
          </p:cNvPr>
          <p:cNvCxnSpPr>
            <a:cxnSpLocks/>
          </p:cNvCxnSpPr>
          <p:nvPr/>
        </p:nvCxnSpPr>
        <p:spPr>
          <a:xfrm flipV="1">
            <a:off x="6539850" y="5873518"/>
            <a:ext cx="628512" cy="3571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Lige pilforbindelse 30">
            <a:extLst>
              <a:ext uri="{FF2B5EF4-FFF2-40B4-BE49-F238E27FC236}">
                <a16:creationId xmlns:a16="http://schemas.microsoft.com/office/drawing/2014/main" id="{F7FF92CC-35C4-AB40-EBA9-2087D76E19A3}"/>
              </a:ext>
            </a:extLst>
          </p:cNvPr>
          <p:cNvCxnSpPr>
            <a:cxnSpLocks/>
          </p:cNvCxnSpPr>
          <p:nvPr/>
        </p:nvCxnSpPr>
        <p:spPr>
          <a:xfrm>
            <a:off x="6539850" y="4757552"/>
            <a:ext cx="628512" cy="4200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Lige pilforbindelse 33">
            <a:extLst>
              <a:ext uri="{FF2B5EF4-FFF2-40B4-BE49-F238E27FC236}">
                <a16:creationId xmlns:a16="http://schemas.microsoft.com/office/drawing/2014/main" id="{3920292A-5016-6EF1-CEE4-A39DA42821D9}"/>
              </a:ext>
            </a:extLst>
          </p:cNvPr>
          <p:cNvCxnSpPr>
            <a:cxnSpLocks/>
          </p:cNvCxnSpPr>
          <p:nvPr/>
        </p:nvCxnSpPr>
        <p:spPr>
          <a:xfrm>
            <a:off x="6523143" y="5488538"/>
            <a:ext cx="645219" cy="597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Tekstfelt 35">
            <a:extLst>
              <a:ext uri="{FF2B5EF4-FFF2-40B4-BE49-F238E27FC236}">
                <a16:creationId xmlns:a16="http://schemas.microsoft.com/office/drawing/2014/main" id="{2A4D73B5-FA8E-4149-99A8-9490F88E0A03}"/>
              </a:ext>
            </a:extLst>
          </p:cNvPr>
          <p:cNvSpPr txBox="1"/>
          <p:nvPr/>
        </p:nvSpPr>
        <p:spPr>
          <a:xfrm>
            <a:off x="61216" y="4632427"/>
            <a:ext cx="1414985" cy="1754326"/>
          </a:xfrm>
          <a:prstGeom prst="rect">
            <a:avLst/>
          </a:prstGeom>
          <a:noFill/>
        </p:spPr>
        <p:txBody>
          <a:bodyPr wrap="square" rtlCol="0">
            <a:spAutoFit/>
          </a:bodyPr>
          <a:lstStyle/>
          <a:p>
            <a:pPr algn="ctr"/>
            <a:r>
              <a:rPr lang="da-DK" dirty="0"/>
              <a:t>Read all </a:t>
            </a:r>
            <a:r>
              <a:rPr lang="da-DK" dirty="0" err="1"/>
              <a:t>stls</a:t>
            </a:r>
            <a:r>
              <a:rPr lang="da-DK" dirty="0"/>
              <a:t> cut </a:t>
            </a:r>
            <a:r>
              <a:rPr lang="da-DK" dirty="0" err="1"/>
              <a:t>them</a:t>
            </a:r>
            <a:r>
              <a:rPr lang="da-DK" dirty="0"/>
              <a:t> </a:t>
            </a:r>
            <a:r>
              <a:rPr lang="da-DK" dirty="0" err="1"/>
              <a:t>individually</a:t>
            </a:r>
            <a:r>
              <a:rPr lang="da-DK" dirty="0"/>
              <a:t> and </a:t>
            </a:r>
            <a:r>
              <a:rPr lang="da-DK" dirty="0" err="1"/>
              <a:t>add</a:t>
            </a:r>
            <a:r>
              <a:rPr lang="da-DK" dirty="0"/>
              <a:t> </a:t>
            </a:r>
            <a:r>
              <a:rPr lang="da-DK" dirty="0" err="1"/>
              <a:t>actor</a:t>
            </a:r>
            <a:r>
              <a:rPr lang="da-DK" dirty="0"/>
              <a:t> to </a:t>
            </a:r>
            <a:r>
              <a:rPr lang="da-DK" dirty="0" err="1"/>
              <a:t>renderer</a:t>
            </a:r>
            <a:endParaRPr lang="da-DK" dirty="0"/>
          </a:p>
        </p:txBody>
      </p:sp>
      <p:sp>
        <p:nvSpPr>
          <p:cNvPr id="38" name="Tekstfelt 37">
            <a:extLst>
              <a:ext uri="{FF2B5EF4-FFF2-40B4-BE49-F238E27FC236}">
                <a16:creationId xmlns:a16="http://schemas.microsoft.com/office/drawing/2014/main" id="{385A4048-7D9E-A2C6-18B3-24B8ACC4EBF7}"/>
              </a:ext>
            </a:extLst>
          </p:cNvPr>
          <p:cNvSpPr txBox="1"/>
          <p:nvPr/>
        </p:nvSpPr>
        <p:spPr>
          <a:xfrm>
            <a:off x="684688" y="1619808"/>
            <a:ext cx="3536802" cy="369332"/>
          </a:xfrm>
          <a:prstGeom prst="rect">
            <a:avLst/>
          </a:prstGeom>
          <a:noFill/>
        </p:spPr>
        <p:txBody>
          <a:bodyPr wrap="none" rtlCol="0">
            <a:spAutoFit/>
          </a:bodyPr>
          <a:lstStyle/>
          <a:p>
            <a:r>
              <a:rPr lang="da-DK" dirty="0"/>
              <a:t>Most </a:t>
            </a:r>
            <a:r>
              <a:rPr lang="da-DK" dirty="0" err="1"/>
              <a:t>likely</a:t>
            </a:r>
            <a:r>
              <a:rPr lang="da-DK" dirty="0"/>
              <a:t> </a:t>
            </a:r>
            <a:r>
              <a:rPr lang="da-DK" dirty="0" err="1"/>
              <a:t>room</a:t>
            </a:r>
            <a:r>
              <a:rPr lang="da-DK" dirty="0"/>
              <a:t> for </a:t>
            </a:r>
            <a:r>
              <a:rPr lang="da-DK" dirty="0" err="1"/>
              <a:t>improvement</a:t>
            </a:r>
            <a:r>
              <a:rPr lang="da-DK" dirty="0"/>
              <a:t>.</a:t>
            </a:r>
          </a:p>
        </p:txBody>
      </p:sp>
    </p:spTree>
    <p:extLst>
      <p:ext uri="{BB962C8B-B14F-4D97-AF65-F5344CB8AC3E}">
        <p14:creationId xmlns:p14="http://schemas.microsoft.com/office/powerpoint/2010/main" val="224763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9A2BBE-E1BA-25C9-5D9C-5905CEFF8494}"/>
              </a:ext>
            </a:extLst>
          </p:cNvPr>
          <p:cNvSpPr>
            <a:spLocks noGrp="1"/>
          </p:cNvSpPr>
          <p:nvPr>
            <p:ph type="ctrTitle"/>
          </p:nvPr>
        </p:nvSpPr>
        <p:spPr/>
        <p:txBody>
          <a:bodyPr/>
          <a:lstStyle/>
          <a:p>
            <a:r>
              <a:rPr lang="da-DK" dirty="0"/>
              <a:t>Part 1</a:t>
            </a:r>
          </a:p>
        </p:txBody>
      </p:sp>
      <p:sp>
        <p:nvSpPr>
          <p:cNvPr id="3" name="Undertitel 2">
            <a:extLst>
              <a:ext uri="{FF2B5EF4-FFF2-40B4-BE49-F238E27FC236}">
                <a16:creationId xmlns:a16="http://schemas.microsoft.com/office/drawing/2014/main" id="{E94A5739-9D34-8329-8CDF-46D24595CDF6}"/>
              </a:ext>
            </a:extLst>
          </p:cNvPr>
          <p:cNvSpPr>
            <a:spLocks noGrp="1"/>
          </p:cNvSpPr>
          <p:nvPr>
            <p:ph type="subTitle" idx="1"/>
          </p:nvPr>
        </p:nvSpPr>
        <p:spPr/>
        <p:txBody>
          <a:bodyPr/>
          <a:lstStyle/>
          <a:p>
            <a:r>
              <a:rPr lang="en-US" noProof="0" dirty="0"/>
              <a:t>This part is relevant to everyone, competitors, staff etc.  </a:t>
            </a:r>
          </a:p>
          <a:p>
            <a:r>
              <a:rPr lang="en-US" noProof="0" dirty="0"/>
              <a:t>please familiarize yourself with the content. </a:t>
            </a:r>
          </a:p>
        </p:txBody>
      </p:sp>
    </p:spTree>
    <p:extLst>
      <p:ext uri="{BB962C8B-B14F-4D97-AF65-F5344CB8AC3E}">
        <p14:creationId xmlns:p14="http://schemas.microsoft.com/office/powerpoint/2010/main" val="1132137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9A49-18FE-E123-05BB-2C4DB71A72F5}"/>
              </a:ext>
            </a:extLst>
          </p:cNvPr>
          <p:cNvSpPr>
            <a:spLocks noGrp="1"/>
          </p:cNvSpPr>
          <p:nvPr>
            <p:ph type="title"/>
          </p:nvPr>
        </p:nvSpPr>
        <p:spPr/>
        <p:txBody>
          <a:bodyPr/>
          <a:lstStyle/>
          <a:p>
            <a:r>
              <a:rPr lang="da-DK" dirty="0"/>
              <a:t>New submission folder structure</a:t>
            </a:r>
            <a:endParaRPr lang="en-DK" dirty="0"/>
          </a:p>
        </p:txBody>
      </p:sp>
      <p:sp>
        <p:nvSpPr>
          <p:cNvPr id="3" name="Content Placeholder 2">
            <a:extLst>
              <a:ext uri="{FF2B5EF4-FFF2-40B4-BE49-F238E27FC236}">
                <a16:creationId xmlns:a16="http://schemas.microsoft.com/office/drawing/2014/main" id="{0B8BD383-0CC7-9A75-F66B-DCD051E33E09}"/>
              </a:ext>
            </a:extLst>
          </p:cNvPr>
          <p:cNvSpPr>
            <a:spLocks noGrp="1"/>
          </p:cNvSpPr>
          <p:nvPr>
            <p:ph idx="1"/>
          </p:nvPr>
        </p:nvSpPr>
        <p:spPr>
          <a:xfrm>
            <a:off x="838200" y="1699824"/>
            <a:ext cx="10515600" cy="4351338"/>
          </a:xfrm>
        </p:spPr>
        <p:txBody>
          <a:bodyPr>
            <a:normAutofit/>
          </a:bodyPr>
          <a:lstStyle/>
          <a:p>
            <a:pPr marL="0" indent="0">
              <a:buNone/>
            </a:pPr>
            <a:r>
              <a:rPr lang="da-DK" sz="2000" b="1" dirty="0"/>
              <a:t>Competitors must specify which .stl’s are considered floor, frontwing etc.  </a:t>
            </a:r>
            <a:endParaRPr lang="en-DK" sz="2000" b="1" dirty="0"/>
          </a:p>
        </p:txBody>
      </p:sp>
      <p:sp>
        <p:nvSpPr>
          <p:cNvPr id="4" name="TextBox 3">
            <a:extLst>
              <a:ext uri="{FF2B5EF4-FFF2-40B4-BE49-F238E27FC236}">
                <a16:creationId xmlns:a16="http://schemas.microsoft.com/office/drawing/2014/main" id="{C9CBE3A9-5BF9-83FA-AF8C-FA369D5CC16A}"/>
              </a:ext>
            </a:extLst>
          </p:cNvPr>
          <p:cNvSpPr txBox="1"/>
          <p:nvPr/>
        </p:nvSpPr>
        <p:spPr>
          <a:xfrm>
            <a:off x="521060" y="2151558"/>
            <a:ext cx="3153427" cy="434131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da-DK" b="1" dirty="0"/>
              <a:t>Old structure</a:t>
            </a:r>
          </a:p>
          <a:p>
            <a:endParaRPr lang="da-DK" dirty="0"/>
          </a:p>
          <a:p>
            <a:pPr>
              <a:lnSpc>
                <a:spcPts val="1800"/>
              </a:lnSpc>
            </a:pPr>
            <a:r>
              <a:rPr lang="da-DK" sz="1600" b="0" dirty="0">
                <a:effectLst/>
                <a:latin typeface="Consolas" panose="020B0609020204030204" pitchFamily="49" charset="0"/>
              </a:rPr>
              <a:t>📁</a:t>
            </a:r>
            <a:r>
              <a:rPr lang="da-DK" sz="1600" dirty="0">
                <a:latin typeface="Consolas" panose="020B0609020204030204" pitchFamily="49" charset="0"/>
              </a:rPr>
              <a:t>MyRacingTeam_Round1_v2</a:t>
            </a:r>
            <a:r>
              <a:rPr lang="da-DK" sz="1600" b="0" dirty="0">
                <a:effectLst/>
                <a:latin typeface="Consolas" panose="020B0609020204030204" pitchFamily="49" charset="0"/>
              </a:rPr>
              <a:t> </a:t>
            </a:r>
          </a:p>
          <a:p>
            <a:pPr>
              <a:lnSpc>
                <a:spcPts val="1800"/>
              </a:lnSpc>
            </a:pPr>
            <a:r>
              <a:rPr lang="da-DK" sz="1600" b="0" dirty="0">
                <a:effectLst/>
                <a:latin typeface="Consolas" panose="020B0609020204030204" pitchFamily="49" charset="0"/>
              </a:rPr>
              <a:t>│</a:t>
            </a:r>
          </a:p>
          <a:p>
            <a:pPr>
              <a:lnSpc>
                <a:spcPts val="1800"/>
              </a:lnSpc>
            </a:pPr>
            <a:r>
              <a:rPr lang="da-DK" sz="1600" b="0" dirty="0">
                <a:effectLst/>
                <a:latin typeface="Consolas" panose="020B0609020204030204" pitchFamily="49" charset="0"/>
              </a:rPr>
              <a:t>├─ 📁 high_res_surfaces</a:t>
            </a:r>
          </a:p>
          <a:p>
            <a:pPr>
              <a:lnSpc>
                <a:spcPts val="1800"/>
              </a:lnSpc>
            </a:pPr>
            <a:r>
              <a:rPr lang="da-DK" sz="1600" b="0" dirty="0">
                <a:effectLst/>
                <a:latin typeface="Consolas" panose="020B0609020204030204" pitchFamily="49" charset="0"/>
              </a:rPr>
              <a:t>│   ├─ FW_endplate.stl</a:t>
            </a:r>
          </a:p>
          <a:p>
            <a:pPr>
              <a:lnSpc>
                <a:spcPts val="1800"/>
              </a:lnSpc>
            </a:pPr>
            <a:r>
              <a:rPr lang="da-DK" sz="1600" b="0" dirty="0">
                <a:effectLst/>
                <a:latin typeface="Consolas" panose="020B0609020204030204" pitchFamily="49" charset="0"/>
              </a:rPr>
              <a:t>│   ├─ FW_flap.stl</a:t>
            </a:r>
          </a:p>
          <a:p>
            <a:pPr>
              <a:lnSpc>
                <a:spcPts val="1800"/>
              </a:lnSpc>
            </a:pPr>
            <a:r>
              <a:rPr lang="da-DK" sz="1600" b="0" dirty="0">
                <a:effectLst/>
                <a:latin typeface="Consolas" panose="020B0609020204030204" pitchFamily="49" charset="0"/>
              </a:rPr>
              <a:t>│   ├─ rearwing.stl</a:t>
            </a:r>
          </a:p>
          <a:p>
            <a:pPr>
              <a:lnSpc>
                <a:spcPts val="1800"/>
              </a:lnSpc>
            </a:pPr>
            <a:r>
              <a:rPr lang="da-DK" sz="1600" b="0" dirty="0">
                <a:effectLst/>
                <a:latin typeface="Consolas" panose="020B0609020204030204" pitchFamily="49" charset="0"/>
              </a:rPr>
              <a:t>│   └─ etc</a:t>
            </a:r>
          </a:p>
          <a:p>
            <a:pPr>
              <a:lnSpc>
                <a:spcPts val="1800"/>
              </a:lnSpc>
            </a:pPr>
            <a:r>
              <a:rPr lang="da-DK" sz="1600" b="0" dirty="0">
                <a:effectLst/>
                <a:latin typeface="Consolas" panose="020B0609020204030204" pitchFamily="49" charset="0"/>
              </a:rPr>
              <a:t>│</a:t>
            </a:r>
          </a:p>
          <a:p>
            <a:pPr>
              <a:lnSpc>
                <a:spcPts val="1800"/>
              </a:lnSpc>
            </a:pPr>
            <a:r>
              <a:rPr lang="da-DK" sz="1600" b="0" dirty="0">
                <a:effectLst/>
                <a:latin typeface="Consolas" panose="020B0609020204030204" pitchFamily="49" charset="0"/>
              </a:rPr>
              <a:t>├─ 📁 vehicle_body</a:t>
            </a:r>
          </a:p>
          <a:p>
            <a:pPr>
              <a:lnSpc>
                <a:spcPts val="1800"/>
              </a:lnSpc>
            </a:pPr>
            <a:r>
              <a:rPr lang="da-DK" sz="1600" b="0" dirty="0">
                <a:effectLst/>
                <a:latin typeface="Consolas" panose="020B0609020204030204" pitchFamily="49" charset="0"/>
              </a:rPr>
              <a:t>│   ├─ body.stl</a:t>
            </a:r>
          </a:p>
          <a:p>
            <a:pPr>
              <a:lnSpc>
                <a:spcPts val="1800"/>
              </a:lnSpc>
            </a:pPr>
            <a:r>
              <a:rPr lang="da-DK" sz="1600" b="0" dirty="0">
                <a:effectLst/>
                <a:latin typeface="Consolas" panose="020B0609020204030204" pitchFamily="49" charset="0"/>
              </a:rPr>
              <a:t>│   ├─ nose.stl</a:t>
            </a:r>
          </a:p>
          <a:p>
            <a:pPr>
              <a:lnSpc>
                <a:spcPts val="1800"/>
              </a:lnSpc>
            </a:pPr>
            <a:r>
              <a:rPr lang="da-DK" sz="1600" b="0" dirty="0">
                <a:effectLst/>
                <a:latin typeface="Consolas" panose="020B0609020204030204" pitchFamily="49" charset="0"/>
              </a:rPr>
              <a:t>│   ├─ mirror_strut.stl</a:t>
            </a:r>
          </a:p>
          <a:p>
            <a:pPr>
              <a:lnSpc>
                <a:spcPts val="1800"/>
              </a:lnSpc>
            </a:pPr>
            <a:r>
              <a:rPr lang="da-DK" sz="1600" b="0" dirty="0">
                <a:effectLst/>
                <a:latin typeface="Consolas" panose="020B0609020204030204" pitchFamily="49" charset="0"/>
              </a:rPr>
              <a:t>│   └─ etc</a:t>
            </a:r>
          </a:p>
          <a:p>
            <a:pPr>
              <a:lnSpc>
                <a:spcPts val="1800"/>
              </a:lnSpc>
            </a:pPr>
            <a:r>
              <a:rPr lang="da-DK" sz="1600" b="0" dirty="0">
                <a:effectLst/>
                <a:latin typeface="Consolas" panose="020B0609020204030204" pitchFamily="49" charset="0"/>
              </a:rPr>
              <a:t>│ </a:t>
            </a:r>
          </a:p>
          <a:p>
            <a:pPr>
              <a:lnSpc>
                <a:spcPts val="1800"/>
              </a:lnSpc>
            </a:pPr>
            <a:r>
              <a:rPr lang="da-DK" sz="1600" b="0" dirty="0">
                <a:effectLst/>
                <a:latin typeface="Consolas" panose="020B0609020204030204" pitchFamily="49" charset="0"/>
              </a:rPr>
              <a:t>└─ 📁 etc</a:t>
            </a:r>
          </a:p>
          <a:p>
            <a:pPr>
              <a:lnSpc>
                <a:spcPts val="1800"/>
              </a:lnSpc>
            </a:pPr>
            <a:r>
              <a:rPr lang="da-DK" sz="1600" dirty="0">
                <a:latin typeface="Consolas" panose="020B0609020204030204" pitchFamily="49" charset="0"/>
              </a:rPr>
              <a:t> </a:t>
            </a:r>
            <a:r>
              <a:rPr lang="da-DK" sz="1600" b="0" dirty="0">
                <a:effectLst/>
                <a:latin typeface="Consolas" panose="020B0609020204030204" pitchFamily="49" charset="0"/>
              </a:rPr>
              <a:t>   └─ </a:t>
            </a:r>
            <a:r>
              <a:rPr lang="da-DK" sz="1600" b="0" dirty="0" err="1">
                <a:effectLst/>
                <a:latin typeface="Consolas" panose="020B0609020204030204" pitchFamily="49" charset="0"/>
              </a:rPr>
              <a:t>etc</a:t>
            </a:r>
            <a:endParaRPr lang="da-DK" sz="1600" b="0" dirty="0">
              <a:effectLst/>
              <a:latin typeface="Consolas" panose="020B0609020204030204" pitchFamily="49" charset="0"/>
            </a:endParaRPr>
          </a:p>
        </p:txBody>
      </p:sp>
      <p:sp>
        <p:nvSpPr>
          <p:cNvPr id="5" name="TextBox 4">
            <a:extLst>
              <a:ext uri="{FF2B5EF4-FFF2-40B4-BE49-F238E27FC236}">
                <a16:creationId xmlns:a16="http://schemas.microsoft.com/office/drawing/2014/main" id="{AC4F1BAB-A62C-68E1-9F74-EBD94536FCF7}"/>
              </a:ext>
            </a:extLst>
          </p:cNvPr>
          <p:cNvSpPr txBox="1"/>
          <p:nvPr/>
        </p:nvSpPr>
        <p:spPr>
          <a:xfrm>
            <a:off x="4805235" y="2272082"/>
            <a:ext cx="3775393" cy="387798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da-DK" b="1" dirty="0"/>
              <a:t>New submission folder</a:t>
            </a:r>
          </a:p>
          <a:p>
            <a:endParaRPr lang="da-DK" dirty="0"/>
          </a:p>
          <a:p>
            <a:pPr>
              <a:lnSpc>
                <a:spcPts val="1800"/>
              </a:lnSpc>
            </a:pPr>
            <a:r>
              <a:rPr lang="da-DK" sz="1600" b="0" dirty="0">
                <a:effectLst/>
                <a:latin typeface="Consolas" panose="020B0609020204030204" pitchFamily="49" charset="0"/>
              </a:rPr>
              <a:t>📁</a:t>
            </a:r>
            <a:r>
              <a:rPr lang="da-DK" sz="1600" dirty="0">
                <a:latin typeface="Consolas" panose="020B0609020204030204" pitchFamily="49" charset="0"/>
              </a:rPr>
              <a:t>MyRacingTeam_Round1_v2</a:t>
            </a:r>
            <a:r>
              <a:rPr lang="da-DK" sz="1600" b="0" dirty="0">
                <a:effectLst/>
                <a:latin typeface="Consolas" panose="020B0609020204030204" pitchFamily="49" charset="0"/>
              </a:rPr>
              <a:t> </a:t>
            </a:r>
          </a:p>
          <a:p>
            <a:pPr>
              <a:lnSpc>
                <a:spcPts val="1800"/>
              </a:lnSpc>
            </a:pPr>
            <a:r>
              <a:rPr lang="da-DK" sz="1600" b="0" dirty="0">
                <a:effectLst/>
                <a:latin typeface="Consolas" panose="020B0609020204030204" pitchFamily="49" charset="0"/>
              </a:rPr>
              <a:t>│</a:t>
            </a:r>
          </a:p>
          <a:p>
            <a:pPr>
              <a:lnSpc>
                <a:spcPts val="1800"/>
              </a:lnSpc>
            </a:pPr>
            <a:r>
              <a:rPr lang="da-DK" sz="1600" b="0" dirty="0">
                <a:effectLst/>
                <a:latin typeface="Consolas" panose="020B0609020204030204" pitchFamily="49" charset="0"/>
              </a:rPr>
              <a:t>├─ 📁 frontwing_flaps</a:t>
            </a:r>
          </a:p>
          <a:p>
            <a:pPr>
              <a:lnSpc>
                <a:spcPts val="1800"/>
              </a:lnSpc>
            </a:pPr>
            <a:r>
              <a:rPr lang="da-DK" sz="1600" b="0" dirty="0">
                <a:effectLst/>
                <a:latin typeface="Consolas" panose="020B0609020204030204" pitchFamily="49" charset="0"/>
              </a:rPr>
              <a:t>│   ├─ FW_flap_1.stl</a:t>
            </a:r>
          </a:p>
          <a:p>
            <a:pPr>
              <a:lnSpc>
                <a:spcPts val="1800"/>
              </a:lnSpc>
            </a:pPr>
            <a:r>
              <a:rPr lang="da-DK" sz="1600" b="0" dirty="0">
                <a:effectLst/>
                <a:latin typeface="Consolas" panose="020B0609020204030204" pitchFamily="49" charset="0"/>
              </a:rPr>
              <a:t>│   └─ FW_flap_2.stl</a:t>
            </a:r>
          </a:p>
          <a:p>
            <a:pPr>
              <a:lnSpc>
                <a:spcPts val="1800"/>
              </a:lnSpc>
            </a:pPr>
            <a:r>
              <a:rPr lang="da-DK" sz="1600" b="0" dirty="0">
                <a:effectLst/>
                <a:latin typeface="Consolas" panose="020B0609020204030204" pitchFamily="49" charset="0"/>
              </a:rPr>
              <a:t>│</a:t>
            </a:r>
          </a:p>
          <a:p>
            <a:pPr>
              <a:lnSpc>
                <a:spcPts val="1800"/>
              </a:lnSpc>
            </a:pPr>
            <a:r>
              <a:rPr lang="da-DK" sz="1600" b="0" dirty="0">
                <a:effectLst/>
                <a:latin typeface="Consolas" panose="020B0609020204030204" pitchFamily="49" charset="0"/>
              </a:rPr>
              <a:t>├─ 📁 frontwing_mainplane</a:t>
            </a:r>
          </a:p>
          <a:p>
            <a:pPr>
              <a:lnSpc>
                <a:spcPts val="1800"/>
              </a:lnSpc>
            </a:pPr>
            <a:r>
              <a:rPr lang="da-DK" sz="1600" b="0" dirty="0">
                <a:effectLst/>
                <a:latin typeface="Consolas" panose="020B0609020204030204" pitchFamily="49" charset="0"/>
              </a:rPr>
              <a:t>│   └─ </a:t>
            </a:r>
            <a:r>
              <a:rPr lang="da-DK" sz="1600" b="0" dirty="0" err="1">
                <a:effectLst/>
                <a:latin typeface="Consolas" panose="020B0609020204030204" pitchFamily="49" charset="0"/>
              </a:rPr>
              <a:t>fw_mp.stl</a:t>
            </a:r>
            <a:endParaRPr lang="da-DK" sz="1600" b="0" dirty="0">
              <a:effectLst/>
              <a:latin typeface="Consolas" panose="020B0609020204030204" pitchFamily="49" charset="0"/>
            </a:endParaRPr>
          </a:p>
          <a:p>
            <a:pPr>
              <a:lnSpc>
                <a:spcPts val="1800"/>
              </a:lnSpc>
            </a:pPr>
            <a:r>
              <a:rPr lang="da-DK" sz="1600" b="0" dirty="0">
                <a:effectLst/>
                <a:latin typeface="Consolas" panose="020B0609020204030204" pitchFamily="49" charset="0"/>
              </a:rPr>
              <a:t>│</a:t>
            </a:r>
          </a:p>
          <a:p>
            <a:pPr>
              <a:lnSpc>
                <a:spcPts val="1800"/>
              </a:lnSpc>
            </a:pPr>
            <a:r>
              <a:rPr lang="da-DK" sz="1600" b="0" dirty="0">
                <a:effectLst/>
                <a:latin typeface="Consolas" panose="020B0609020204030204" pitchFamily="49" charset="0"/>
              </a:rPr>
              <a:t>├─ 📁 main_floor</a:t>
            </a:r>
          </a:p>
          <a:p>
            <a:pPr>
              <a:lnSpc>
                <a:spcPts val="1800"/>
              </a:lnSpc>
            </a:pPr>
            <a:r>
              <a:rPr lang="da-DK" sz="1600" b="0" dirty="0">
                <a:effectLst/>
                <a:latin typeface="Consolas" panose="020B0609020204030204" pitchFamily="49" charset="0"/>
              </a:rPr>
              <a:t>│   └─ floor_v13_revK_final2.stl</a:t>
            </a:r>
          </a:p>
          <a:p>
            <a:pPr>
              <a:lnSpc>
                <a:spcPts val="1800"/>
              </a:lnSpc>
            </a:pPr>
            <a:r>
              <a:rPr lang="da-DK" sz="1600" b="0" dirty="0">
                <a:effectLst/>
                <a:latin typeface="Consolas" panose="020B0609020204030204" pitchFamily="49" charset="0"/>
              </a:rPr>
              <a:t>│ </a:t>
            </a:r>
          </a:p>
          <a:p>
            <a:pPr>
              <a:lnSpc>
                <a:spcPts val="1800"/>
              </a:lnSpc>
            </a:pPr>
            <a:r>
              <a:rPr lang="da-DK" sz="1600" b="0" dirty="0">
                <a:effectLst/>
                <a:latin typeface="Consolas" panose="020B0609020204030204" pitchFamily="49" charset="0"/>
              </a:rPr>
              <a:t>└─ 📁 etc</a:t>
            </a:r>
          </a:p>
          <a:p>
            <a:pPr>
              <a:lnSpc>
                <a:spcPts val="1800"/>
              </a:lnSpc>
            </a:pPr>
            <a:r>
              <a:rPr lang="da-DK" sz="1600" dirty="0">
                <a:latin typeface="Consolas" panose="020B0609020204030204" pitchFamily="49" charset="0"/>
              </a:rPr>
              <a:t> </a:t>
            </a:r>
            <a:r>
              <a:rPr lang="da-DK" sz="1600" b="0" dirty="0">
                <a:effectLst/>
                <a:latin typeface="Consolas" panose="020B0609020204030204" pitchFamily="49" charset="0"/>
              </a:rPr>
              <a:t>   └─ </a:t>
            </a:r>
            <a:r>
              <a:rPr lang="da-DK" sz="1600" b="0" dirty="0" err="1">
                <a:effectLst/>
                <a:latin typeface="Consolas" panose="020B0609020204030204" pitchFamily="49" charset="0"/>
              </a:rPr>
              <a:t>etc</a:t>
            </a:r>
            <a:endParaRPr lang="da-DK" sz="1600" b="0" dirty="0">
              <a:effectLst/>
              <a:latin typeface="Consolas" panose="020B0609020204030204" pitchFamily="49" charset="0"/>
            </a:endParaRPr>
          </a:p>
        </p:txBody>
      </p:sp>
      <p:sp>
        <p:nvSpPr>
          <p:cNvPr id="6" name="Arrow: Right 5">
            <a:extLst>
              <a:ext uri="{FF2B5EF4-FFF2-40B4-BE49-F238E27FC236}">
                <a16:creationId xmlns:a16="http://schemas.microsoft.com/office/drawing/2014/main" id="{15631142-68A9-DAA1-365A-07FA8939628E}"/>
              </a:ext>
            </a:extLst>
          </p:cNvPr>
          <p:cNvSpPr/>
          <p:nvPr/>
        </p:nvSpPr>
        <p:spPr>
          <a:xfrm>
            <a:off x="3789746" y="3875493"/>
            <a:ext cx="907609" cy="73594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K"/>
          </a:p>
        </p:txBody>
      </p:sp>
      <p:sp>
        <p:nvSpPr>
          <p:cNvPr id="7" name="TextBox 6">
            <a:extLst>
              <a:ext uri="{FF2B5EF4-FFF2-40B4-BE49-F238E27FC236}">
                <a16:creationId xmlns:a16="http://schemas.microsoft.com/office/drawing/2014/main" id="{8593BA47-3136-F050-2015-01228C8E97DE}"/>
              </a:ext>
            </a:extLst>
          </p:cNvPr>
          <p:cNvSpPr txBox="1"/>
          <p:nvPr/>
        </p:nvSpPr>
        <p:spPr>
          <a:xfrm>
            <a:off x="8688508" y="2272082"/>
            <a:ext cx="3378902" cy="4278094"/>
          </a:xfrm>
          <a:prstGeom prst="rect">
            <a:avLst/>
          </a:prstGeom>
          <a:noFill/>
        </p:spPr>
        <p:txBody>
          <a:bodyPr wrap="square" rtlCol="0">
            <a:spAutoFit/>
          </a:bodyPr>
          <a:lstStyle/>
          <a:p>
            <a:r>
              <a:rPr lang="en-US" sz="1600" dirty="0"/>
              <a:t>In the new structure there is a folder for each ”part” referenced in the rules </a:t>
            </a:r>
          </a:p>
          <a:p>
            <a:endParaRPr lang="en-US" sz="1600" dirty="0"/>
          </a:p>
          <a:p>
            <a:r>
              <a:rPr lang="en-US" sz="1600" dirty="0"/>
              <a:t>Each folder can contain multiple </a:t>
            </a:r>
            <a:r>
              <a:rPr lang="en-US" sz="1600" dirty="0" err="1"/>
              <a:t>stls</a:t>
            </a:r>
            <a:r>
              <a:rPr lang="en-US" sz="1600" dirty="0"/>
              <a:t>.</a:t>
            </a:r>
          </a:p>
          <a:p>
            <a:endParaRPr lang="en-US" sz="1600" dirty="0"/>
          </a:p>
          <a:p>
            <a:r>
              <a:rPr lang="en-US" sz="1600" dirty="0"/>
              <a:t>So, more folders but parts can easily be evaluated individually. </a:t>
            </a:r>
          </a:p>
          <a:p>
            <a:endParaRPr lang="en-US" sz="1600" dirty="0"/>
          </a:p>
          <a:p>
            <a:r>
              <a:rPr lang="en-US" sz="1600" dirty="0"/>
              <a:t>Full list of parts should be specified in the rules. </a:t>
            </a:r>
          </a:p>
          <a:p>
            <a:endParaRPr lang="en-US" sz="1600" dirty="0"/>
          </a:p>
          <a:p>
            <a:r>
              <a:rPr lang="en-US" sz="1600" dirty="0"/>
              <a:t>After scrutineering: </a:t>
            </a:r>
            <a:r>
              <a:rPr lang="en-US" sz="1600" dirty="0" err="1"/>
              <a:t>stls</a:t>
            </a:r>
            <a:r>
              <a:rPr lang="en-US" sz="1600" dirty="0"/>
              <a:t> are copied to a new “</a:t>
            </a:r>
            <a:r>
              <a:rPr lang="en-US" sz="1600" dirty="0" err="1"/>
              <a:t>input_file</a:t>
            </a:r>
            <a:r>
              <a:rPr lang="en-US" sz="1600" dirty="0"/>
              <a:t>” folder, following the “old structure”, thus making the submission “</a:t>
            </a:r>
            <a:r>
              <a:rPr lang="en-US" sz="1600" dirty="0" err="1"/>
              <a:t>MFlow</a:t>
            </a:r>
            <a:r>
              <a:rPr lang="en-US" sz="1600" dirty="0"/>
              <a:t> ready”.</a:t>
            </a:r>
          </a:p>
        </p:txBody>
      </p:sp>
    </p:spTree>
    <p:extLst>
      <p:ext uri="{BB962C8B-B14F-4D97-AF65-F5344CB8AC3E}">
        <p14:creationId xmlns:p14="http://schemas.microsoft.com/office/powerpoint/2010/main" val="414195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5332B-ED52-39AB-7617-F21DCB8ED7CD}"/>
              </a:ext>
            </a:extLst>
          </p:cNvPr>
          <p:cNvSpPr>
            <a:spLocks noGrp="1"/>
          </p:cNvSpPr>
          <p:nvPr>
            <p:ph type="title"/>
          </p:nvPr>
        </p:nvSpPr>
        <p:spPr/>
        <p:txBody>
          <a:bodyPr/>
          <a:lstStyle/>
          <a:p>
            <a:r>
              <a:rPr lang="en-US" dirty="0"/>
              <a:t>Rule types </a:t>
            </a:r>
          </a:p>
        </p:txBody>
      </p:sp>
      <p:sp>
        <p:nvSpPr>
          <p:cNvPr id="3" name="Pladsholder til indhold 2">
            <a:extLst>
              <a:ext uri="{FF2B5EF4-FFF2-40B4-BE49-F238E27FC236}">
                <a16:creationId xmlns:a16="http://schemas.microsoft.com/office/drawing/2014/main" id="{6E7C88EF-E663-3E7E-2FF6-69A53DFF4150}"/>
              </a:ext>
            </a:extLst>
          </p:cNvPr>
          <p:cNvSpPr>
            <a:spLocks noGrp="1"/>
          </p:cNvSpPr>
          <p:nvPr>
            <p:ph idx="1"/>
          </p:nvPr>
        </p:nvSpPr>
        <p:spPr>
          <a:xfrm>
            <a:off x="838199" y="1825625"/>
            <a:ext cx="10288510" cy="4351338"/>
          </a:xfrm>
        </p:spPr>
        <p:txBody>
          <a:bodyPr/>
          <a:lstStyle/>
          <a:p>
            <a:pPr marL="0" indent="0">
              <a:buNone/>
            </a:pPr>
            <a:r>
              <a:rPr lang="en-US" dirty="0"/>
              <a:t>Currently supported “rule types”:</a:t>
            </a:r>
          </a:p>
          <a:p>
            <a:r>
              <a:rPr lang="en-US" dirty="0"/>
              <a:t>Obscure (hide, conceal etc.) </a:t>
            </a:r>
          </a:p>
          <a:p>
            <a:r>
              <a:rPr lang="en-US" dirty="0"/>
              <a:t>Number of sections </a:t>
            </a:r>
          </a:p>
          <a:p>
            <a:endParaRPr lang="en-US" dirty="0"/>
          </a:p>
          <a:p>
            <a:pPr marL="0" indent="0">
              <a:buNone/>
            </a:pPr>
            <a:r>
              <a:rPr lang="en-US" b="1" dirty="0"/>
              <a:t>Things like “10 mm rule” and “no floating parts” cannot be checked with this tool. </a:t>
            </a:r>
            <a:r>
              <a:rPr lang="en-US" dirty="0"/>
              <a:t>If someone has ideas on how check these, please share them.</a:t>
            </a:r>
          </a:p>
        </p:txBody>
      </p:sp>
    </p:spTree>
    <p:extLst>
      <p:ext uri="{BB962C8B-B14F-4D97-AF65-F5344CB8AC3E}">
        <p14:creationId xmlns:p14="http://schemas.microsoft.com/office/powerpoint/2010/main" val="303552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8177F7-DF63-B4F5-13C8-2A531ACD7AF3}"/>
              </a:ext>
            </a:extLst>
          </p:cNvPr>
          <p:cNvSpPr>
            <a:spLocks noGrp="1"/>
          </p:cNvSpPr>
          <p:nvPr>
            <p:ph type="title"/>
          </p:nvPr>
        </p:nvSpPr>
        <p:spPr/>
        <p:txBody>
          <a:bodyPr/>
          <a:lstStyle/>
          <a:p>
            <a:r>
              <a:rPr lang="da-DK" dirty="0"/>
              <a:t>Obscure rule</a:t>
            </a:r>
          </a:p>
        </p:txBody>
      </p:sp>
      <p:sp>
        <p:nvSpPr>
          <p:cNvPr id="3" name="Pladsholder til indhold 2">
            <a:extLst>
              <a:ext uri="{FF2B5EF4-FFF2-40B4-BE49-F238E27FC236}">
                <a16:creationId xmlns:a16="http://schemas.microsoft.com/office/drawing/2014/main" id="{50AD5C1A-395D-C3FC-0975-21CF2034A080}"/>
              </a:ext>
            </a:extLst>
          </p:cNvPr>
          <p:cNvSpPr>
            <a:spLocks noGrp="1"/>
          </p:cNvSpPr>
          <p:nvPr>
            <p:ph idx="1"/>
          </p:nvPr>
        </p:nvSpPr>
        <p:spPr>
          <a:xfrm>
            <a:off x="838200" y="1825625"/>
            <a:ext cx="5155194" cy="4351338"/>
          </a:xfrm>
        </p:spPr>
        <p:txBody>
          <a:bodyPr>
            <a:normAutofit/>
          </a:bodyPr>
          <a:lstStyle/>
          <a:p>
            <a:pPr marL="0" indent="0">
              <a:buNone/>
            </a:pPr>
            <a:r>
              <a:rPr lang="en-US" sz="1600" dirty="0"/>
              <a:t>The obscure rule is quite versatile. It can be used to test a range of different rules. These include: </a:t>
            </a:r>
          </a:p>
          <a:p>
            <a:pPr marL="0" indent="0">
              <a:buNone/>
            </a:pPr>
            <a:r>
              <a:rPr lang="en-US" sz="1600" dirty="0"/>
              <a:t>- Part-X must be fully contained within RV-Y</a:t>
            </a:r>
          </a:p>
          <a:p>
            <a:pPr marL="0" indent="0">
              <a:buNone/>
            </a:pPr>
            <a:r>
              <a:rPr lang="en-US" sz="1600" dirty="0"/>
              <a:t> - From *angle* Part-X must obscure RS-Y</a:t>
            </a:r>
          </a:p>
          <a:p>
            <a:pPr marL="0" indent="0">
              <a:buNone/>
            </a:pPr>
            <a:r>
              <a:rPr lang="en-US" sz="1600" dirty="0"/>
              <a:t> - Part-Y must be lowest part of the car within *area*</a:t>
            </a:r>
          </a:p>
          <a:p>
            <a:pPr marL="0" indent="0">
              <a:buNone/>
            </a:pPr>
            <a:r>
              <a:rPr lang="en-US" sz="1600" dirty="0"/>
              <a:t>Common for all these rules is that if X is visible from a certain angle, then that indicates a breach of the rule. </a:t>
            </a:r>
          </a:p>
          <a:p>
            <a:pPr marL="0" indent="0">
              <a:buNone/>
            </a:pPr>
            <a:endParaRPr lang="en-US" sz="1600" dirty="0"/>
          </a:p>
          <a:p>
            <a:pPr marL="0" indent="0">
              <a:buNone/>
            </a:pPr>
            <a:r>
              <a:rPr lang="en-US" sz="1600" dirty="0"/>
              <a:t>Two different geometries must be specified: </a:t>
            </a:r>
          </a:p>
          <a:p>
            <a:r>
              <a:rPr lang="en-US" sz="1600" dirty="0"/>
              <a:t>“</a:t>
            </a:r>
            <a:r>
              <a:rPr lang="en-US" sz="1600" dirty="0" err="1"/>
              <a:t>given_geometry</a:t>
            </a:r>
            <a:r>
              <a:rPr lang="en-US" sz="1600" dirty="0"/>
              <a:t>” (X in the examples above)</a:t>
            </a:r>
          </a:p>
          <a:p>
            <a:r>
              <a:rPr lang="en-US" sz="1600" dirty="0"/>
              <a:t>“</a:t>
            </a:r>
            <a:r>
              <a:rPr lang="en-US" sz="1600" dirty="0" err="1"/>
              <a:t>ref_geometry</a:t>
            </a:r>
            <a:r>
              <a:rPr lang="en-US" sz="1600" dirty="0"/>
              <a:t>” (Y in the example above)</a:t>
            </a:r>
          </a:p>
          <a:p>
            <a:pPr marL="0" indent="0">
              <a:buNone/>
            </a:pPr>
            <a:r>
              <a:rPr lang="en-US" sz="1600" dirty="0"/>
              <a:t>An additional ”mask” geometry can also be specified. The mask can help to specify the *area* in the example above  </a:t>
            </a:r>
          </a:p>
        </p:txBody>
      </p:sp>
      <p:sp>
        <p:nvSpPr>
          <p:cNvPr id="4" name="Tekstfelt 3">
            <a:extLst>
              <a:ext uri="{FF2B5EF4-FFF2-40B4-BE49-F238E27FC236}">
                <a16:creationId xmlns:a16="http://schemas.microsoft.com/office/drawing/2014/main" id="{603813BB-9489-D2AC-9CF0-45218CAF28BC}"/>
              </a:ext>
            </a:extLst>
          </p:cNvPr>
          <p:cNvSpPr txBox="1"/>
          <p:nvPr/>
        </p:nvSpPr>
        <p:spPr>
          <a:xfrm>
            <a:off x="6440847" y="1678035"/>
            <a:ext cx="5057054" cy="3108543"/>
          </a:xfrm>
          <a:prstGeom prst="rect">
            <a:avLst/>
          </a:prstGeom>
          <a:noFill/>
        </p:spPr>
        <p:txBody>
          <a:bodyPr wrap="square" rtlCol="0">
            <a:spAutoFit/>
          </a:bodyPr>
          <a:lstStyle/>
          <a:p>
            <a:pPr>
              <a:spcBef>
                <a:spcPts val="600"/>
              </a:spcBef>
              <a:spcAft>
                <a:spcPts val="600"/>
              </a:spcAft>
            </a:pPr>
            <a:r>
              <a:rPr lang="en-US" sz="1600" dirty="0"/>
              <a:t>When checking this rule, a scene is created where the given geometry is colored red, and the reference and mask are colored black. Images of this scene are rendered. You can now check the rendered images for red pixels. Any red pixel = illegal geometry.</a:t>
            </a:r>
          </a:p>
          <a:p>
            <a:pPr>
              <a:spcBef>
                <a:spcPts val="600"/>
              </a:spcBef>
              <a:spcAft>
                <a:spcPts val="600"/>
              </a:spcAft>
            </a:pPr>
            <a:r>
              <a:rPr lang="en-US" sz="1600" dirty="0"/>
              <a:t>If an infringement is found, then the color palette is altered slightly, and an image is saved that more clearly shows the infringement (see example next slide)</a:t>
            </a:r>
          </a:p>
          <a:p>
            <a:pPr>
              <a:spcBef>
                <a:spcPts val="600"/>
              </a:spcBef>
              <a:spcAft>
                <a:spcPts val="600"/>
              </a:spcAft>
            </a:pPr>
            <a:r>
              <a:rPr lang="en-US" sz="1600" b="1" dirty="0"/>
              <a:t>NB: This rule is sensitive to Z-fighting, so competitors should avoid making geometry that touches the reference volumes!</a:t>
            </a:r>
          </a:p>
        </p:txBody>
      </p:sp>
      <p:pic>
        <p:nvPicPr>
          <p:cNvPr id="1026" name="Picture 2" descr="Z-Fighting - YouTube">
            <a:extLst>
              <a:ext uri="{FF2B5EF4-FFF2-40B4-BE49-F238E27FC236}">
                <a16:creationId xmlns:a16="http://schemas.microsoft.com/office/drawing/2014/main" id="{DD9F9587-0531-501E-95A9-CFDA089CB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8859" y="4679885"/>
            <a:ext cx="2739042" cy="2054282"/>
          </a:xfrm>
          <a:prstGeom prst="rect">
            <a:avLst/>
          </a:prstGeom>
          <a:noFill/>
          <a:extLst>
            <a:ext uri="{909E8E84-426E-40DD-AFC4-6F175D3DCCD1}">
              <a14:hiddenFill xmlns:a14="http://schemas.microsoft.com/office/drawing/2010/main">
                <a:solidFill>
                  <a:srgbClr val="FFFFFF"/>
                </a:solidFill>
              </a14:hiddenFill>
            </a:ext>
          </a:extLst>
        </p:spPr>
      </p:pic>
      <p:sp>
        <p:nvSpPr>
          <p:cNvPr id="5" name="Tekstfelt 4">
            <a:extLst>
              <a:ext uri="{FF2B5EF4-FFF2-40B4-BE49-F238E27FC236}">
                <a16:creationId xmlns:a16="http://schemas.microsoft.com/office/drawing/2014/main" id="{AA4C2C93-477C-90D8-CA15-397843409DD0}"/>
              </a:ext>
            </a:extLst>
          </p:cNvPr>
          <p:cNvSpPr txBox="1"/>
          <p:nvPr/>
        </p:nvSpPr>
        <p:spPr>
          <a:xfrm>
            <a:off x="6440847" y="5577181"/>
            <a:ext cx="2238370" cy="369332"/>
          </a:xfrm>
          <a:prstGeom prst="rect">
            <a:avLst/>
          </a:prstGeom>
          <a:noFill/>
        </p:spPr>
        <p:txBody>
          <a:bodyPr wrap="none" rtlCol="0">
            <a:spAutoFit/>
          </a:bodyPr>
          <a:lstStyle/>
          <a:p>
            <a:r>
              <a:rPr lang="en-US" dirty="0"/>
              <a:t>Z-fighting example → </a:t>
            </a:r>
          </a:p>
        </p:txBody>
      </p:sp>
    </p:spTree>
    <p:extLst>
      <p:ext uri="{BB962C8B-B14F-4D97-AF65-F5344CB8AC3E}">
        <p14:creationId xmlns:p14="http://schemas.microsoft.com/office/powerpoint/2010/main" val="4086018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048704-E0C2-93D2-CA20-3AFBC1D83DE6}"/>
              </a:ext>
            </a:extLst>
          </p:cNvPr>
          <p:cNvSpPr>
            <a:spLocks noGrp="1"/>
          </p:cNvSpPr>
          <p:nvPr>
            <p:ph type="title"/>
          </p:nvPr>
        </p:nvSpPr>
        <p:spPr/>
        <p:txBody>
          <a:bodyPr/>
          <a:lstStyle/>
          <a:p>
            <a:r>
              <a:rPr lang="en-US" dirty="0"/>
              <a:t>Obscure rule </a:t>
            </a:r>
          </a:p>
        </p:txBody>
      </p:sp>
      <p:sp>
        <p:nvSpPr>
          <p:cNvPr id="8" name="Tekstfelt 7">
            <a:extLst>
              <a:ext uri="{FF2B5EF4-FFF2-40B4-BE49-F238E27FC236}">
                <a16:creationId xmlns:a16="http://schemas.microsoft.com/office/drawing/2014/main" id="{89951713-1F7D-0D3C-B686-7760D488A1AB}"/>
              </a:ext>
            </a:extLst>
          </p:cNvPr>
          <p:cNvSpPr txBox="1"/>
          <p:nvPr/>
        </p:nvSpPr>
        <p:spPr>
          <a:xfrm>
            <a:off x="1729899" y="2021324"/>
            <a:ext cx="2972737" cy="646331"/>
          </a:xfrm>
          <a:prstGeom prst="rect">
            <a:avLst/>
          </a:prstGeom>
          <a:noFill/>
        </p:spPr>
        <p:txBody>
          <a:bodyPr wrap="none" rtlCol="0">
            <a:spAutoFit/>
          </a:bodyPr>
          <a:lstStyle/>
          <a:p>
            <a:pPr algn="ctr"/>
            <a:r>
              <a:rPr lang="en-US" dirty="0"/>
              <a:t>What the rule-checker sees:</a:t>
            </a:r>
          </a:p>
          <a:p>
            <a:pPr algn="ctr"/>
            <a:r>
              <a:rPr lang="en-US" dirty="0"/>
              <a:t>(flat-coloring)</a:t>
            </a:r>
          </a:p>
        </p:txBody>
      </p:sp>
      <p:sp>
        <p:nvSpPr>
          <p:cNvPr id="9" name="Tekstfelt 8">
            <a:extLst>
              <a:ext uri="{FF2B5EF4-FFF2-40B4-BE49-F238E27FC236}">
                <a16:creationId xmlns:a16="http://schemas.microsoft.com/office/drawing/2014/main" id="{4909DEA8-8806-621A-161B-52B869D95191}"/>
              </a:ext>
            </a:extLst>
          </p:cNvPr>
          <p:cNvSpPr txBox="1"/>
          <p:nvPr/>
        </p:nvSpPr>
        <p:spPr>
          <a:xfrm>
            <a:off x="8015226" y="2045617"/>
            <a:ext cx="2759473" cy="646331"/>
          </a:xfrm>
          <a:prstGeom prst="rect">
            <a:avLst/>
          </a:prstGeom>
          <a:noFill/>
        </p:spPr>
        <p:txBody>
          <a:bodyPr wrap="none" rtlCol="0">
            <a:spAutoFit/>
          </a:bodyPr>
          <a:lstStyle/>
          <a:p>
            <a:pPr algn="ctr"/>
            <a:r>
              <a:rPr lang="en-US" dirty="0"/>
              <a:t>Rendered for more clarity:</a:t>
            </a:r>
          </a:p>
          <a:p>
            <a:pPr algn="ctr"/>
            <a:r>
              <a:rPr lang="en-US" dirty="0"/>
              <a:t>(rendered with shadows)</a:t>
            </a:r>
          </a:p>
        </p:txBody>
      </p:sp>
      <p:sp>
        <p:nvSpPr>
          <p:cNvPr id="10" name="Tekstfelt 9">
            <a:extLst>
              <a:ext uri="{FF2B5EF4-FFF2-40B4-BE49-F238E27FC236}">
                <a16:creationId xmlns:a16="http://schemas.microsoft.com/office/drawing/2014/main" id="{9CF1ED9A-43FA-3DB8-BFCA-895E517DEDC1}"/>
              </a:ext>
            </a:extLst>
          </p:cNvPr>
          <p:cNvSpPr txBox="1"/>
          <p:nvPr/>
        </p:nvSpPr>
        <p:spPr>
          <a:xfrm>
            <a:off x="2526047" y="6039743"/>
            <a:ext cx="1380443" cy="369332"/>
          </a:xfrm>
          <a:prstGeom prst="rect">
            <a:avLst/>
          </a:prstGeom>
          <a:noFill/>
        </p:spPr>
        <p:txBody>
          <a:bodyPr wrap="none" rtlCol="0">
            <a:spAutoFit/>
          </a:bodyPr>
          <a:lstStyle/>
          <a:p>
            <a:r>
              <a:rPr lang="da-DK" dirty="0"/>
              <a:t>Red = illegal</a:t>
            </a:r>
          </a:p>
        </p:txBody>
      </p:sp>
      <p:sp>
        <p:nvSpPr>
          <p:cNvPr id="3" name="TextBox 2">
            <a:extLst>
              <a:ext uri="{FF2B5EF4-FFF2-40B4-BE49-F238E27FC236}">
                <a16:creationId xmlns:a16="http://schemas.microsoft.com/office/drawing/2014/main" id="{7D8CDBEA-48CD-65F8-C43A-582FB26C3B8B}"/>
              </a:ext>
            </a:extLst>
          </p:cNvPr>
          <p:cNvSpPr txBox="1"/>
          <p:nvPr/>
        </p:nvSpPr>
        <p:spPr>
          <a:xfrm>
            <a:off x="6469022" y="1169734"/>
            <a:ext cx="2577244" cy="369332"/>
          </a:xfrm>
          <a:prstGeom prst="rect">
            <a:avLst/>
          </a:prstGeom>
          <a:noFill/>
        </p:spPr>
        <p:txBody>
          <a:bodyPr wrap="none" rtlCol="0">
            <a:spAutoFit/>
          </a:bodyPr>
          <a:lstStyle/>
          <a:p>
            <a:r>
              <a:rPr lang="da-DK" dirty="0"/>
              <a:t>The rule begin checked: </a:t>
            </a:r>
            <a:endParaRPr lang="en-DK" dirty="0"/>
          </a:p>
        </p:txBody>
      </p:sp>
      <p:pic>
        <p:nvPicPr>
          <p:cNvPr id="13" name="Pladsholder til indhold 12" descr="Et billede, der indeholder skærmbillede, Karmin, design&#10;&#10;Automatisk genereret beskrivelse">
            <a:extLst>
              <a:ext uri="{FF2B5EF4-FFF2-40B4-BE49-F238E27FC236}">
                <a16:creationId xmlns:a16="http://schemas.microsoft.com/office/drawing/2014/main" id="{52F6812A-954C-FBAF-1662-E57AB455B7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666050"/>
            <a:ext cx="5997676" cy="3373693"/>
          </a:xfrm>
        </p:spPr>
      </p:pic>
      <p:pic>
        <p:nvPicPr>
          <p:cNvPr id="15" name="Billede 14" descr="Et billede, der indeholder mørke, skærmbillede, sort&#10;&#10;Automatisk genereret beskrivelse">
            <a:extLst>
              <a:ext uri="{FF2B5EF4-FFF2-40B4-BE49-F238E27FC236}">
                <a16:creationId xmlns:a16="http://schemas.microsoft.com/office/drawing/2014/main" id="{E5E1A133-5CB2-7867-650C-2DDE0C053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31" y="2669260"/>
            <a:ext cx="5991969" cy="3370483"/>
          </a:xfrm>
          <a:prstGeom prst="rect">
            <a:avLst/>
          </a:prstGeom>
        </p:spPr>
      </p:pic>
      <p:sp>
        <p:nvSpPr>
          <p:cNvPr id="16" name="Tekstfelt 15">
            <a:extLst>
              <a:ext uri="{FF2B5EF4-FFF2-40B4-BE49-F238E27FC236}">
                <a16:creationId xmlns:a16="http://schemas.microsoft.com/office/drawing/2014/main" id="{5347D89C-F77F-72EB-D5CF-2A35CD7652FD}"/>
              </a:ext>
            </a:extLst>
          </p:cNvPr>
          <p:cNvSpPr txBox="1"/>
          <p:nvPr/>
        </p:nvSpPr>
        <p:spPr>
          <a:xfrm>
            <a:off x="4872176" y="6064036"/>
            <a:ext cx="7319824" cy="369332"/>
          </a:xfrm>
          <a:prstGeom prst="rect">
            <a:avLst/>
          </a:prstGeom>
          <a:noFill/>
        </p:spPr>
        <p:txBody>
          <a:bodyPr wrap="none" rtlCol="0">
            <a:spAutoFit/>
          </a:bodyPr>
          <a:lstStyle/>
          <a:p>
            <a:r>
              <a:rPr lang="da-DK" dirty="0"/>
              <a:t>The </a:t>
            </a:r>
            <a:r>
              <a:rPr lang="da-DK" dirty="0" err="1"/>
              <a:t>bottom</a:t>
            </a:r>
            <a:r>
              <a:rPr lang="da-DK" dirty="0"/>
              <a:t> </a:t>
            </a:r>
            <a:r>
              <a:rPr lang="da-DK" dirty="0" err="1"/>
              <a:t>surface</a:t>
            </a:r>
            <a:r>
              <a:rPr lang="da-DK" dirty="0"/>
              <a:t> of the </a:t>
            </a:r>
            <a:r>
              <a:rPr lang="da-DK" dirty="0" err="1"/>
              <a:t>mainplane</a:t>
            </a:r>
            <a:r>
              <a:rPr lang="da-DK" dirty="0"/>
              <a:t> is not </a:t>
            </a:r>
            <a:r>
              <a:rPr lang="da-DK" dirty="0" err="1"/>
              <a:t>fully</a:t>
            </a:r>
            <a:r>
              <a:rPr lang="da-DK" dirty="0"/>
              <a:t> </a:t>
            </a:r>
            <a:r>
              <a:rPr lang="da-DK" dirty="0" err="1"/>
              <a:t>contained</a:t>
            </a:r>
            <a:r>
              <a:rPr lang="da-DK" dirty="0"/>
              <a:t> </a:t>
            </a:r>
            <a:r>
              <a:rPr lang="da-DK" dirty="0" err="1"/>
              <a:t>within</a:t>
            </a:r>
            <a:r>
              <a:rPr lang="da-DK" dirty="0"/>
              <a:t> the RV </a:t>
            </a:r>
          </a:p>
        </p:txBody>
      </p:sp>
      <p:pic>
        <p:nvPicPr>
          <p:cNvPr id="18" name="Billede 17">
            <a:extLst>
              <a:ext uri="{FF2B5EF4-FFF2-40B4-BE49-F238E27FC236}">
                <a16:creationId xmlns:a16="http://schemas.microsoft.com/office/drawing/2014/main" id="{3D586A4B-ADAC-2A41-6BBF-F02F84C9D67D}"/>
              </a:ext>
            </a:extLst>
          </p:cNvPr>
          <p:cNvPicPr>
            <a:picLocks noChangeAspect="1"/>
          </p:cNvPicPr>
          <p:nvPr/>
        </p:nvPicPr>
        <p:blipFill>
          <a:blip r:embed="rId4"/>
          <a:stretch>
            <a:fillRect/>
          </a:stretch>
        </p:blipFill>
        <p:spPr>
          <a:xfrm>
            <a:off x="9199778" y="592253"/>
            <a:ext cx="2678707" cy="1429071"/>
          </a:xfrm>
          <a:prstGeom prst="rect">
            <a:avLst/>
          </a:prstGeom>
        </p:spPr>
      </p:pic>
    </p:spTree>
    <p:extLst>
      <p:ext uri="{BB962C8B-B14F-4D97-AF65-F5344CB8AC3E}">
        <p14:creationId xmlns:p14="http://schemas.microsoft.com/office/powerpoint/2010/main" val="352367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69A22-AFF1-76E0-ED41-32013B5F0393}"/>
              </a:ext>
            </a:extLst>
          </p:cNvPr>
          <p:cNvSpPr>
            <a:spLocks noGrp="1"/>
          </p:cNvSpPr>
          <p:nvPr>
            <p:ph type="title"/>
          </p:nvPr>
        </p:nvSpPr>
        <p:spPr/>
        <p:txBody>
          <a:bodyPr/>
          <a:lstStyle/>
          <a:p>
            <a:r>
              <a:rPr lang="da-DK" dirty="0"/>
              <a:t>Number of sections</a:t>
            </a:r>
          </a:p>
        </p:txBody>
      </p:sp>
      <p:sp>
        <p:nvSpPr>
          <p:cNvPr id="3" name="Pladsholder til indhold 2">
            <a:extLst>
              <a:ext uri="{FF2B5EF4-FFF2-40B4-BE49-F238E27FC236}">
                <a16:creationId xmlns:a16="http://schemas.microsoft.com/office/drawing/2014/main" id="{38CBB4E4-08C3-4079-E591-AA8764FF3512}"/>
              </a:ext>
            </a:extLst>
          </p:cNvPr>
          <p:cNvSpPr>
            <a:spLocks noGrp="1"/>
          </p:cNvSpPr>
          <p:nvPr>
            <p:ph idx="1"/>
          </p:nvPr>
        </p:nvSpPr>
        <p:spPr>
          <a:xfrm>
            <a:off x="838201" y="1690688"/>
            <a:ext cx="5164018" cy="4923693"/>
          </a:xfrm>
        </p:spPr>
        <p:txBody>
          <a:bodyPr>
            <a:normAutofit lnSpcReduction="10000"/>
          </a:bodyPr>
          <a:lstStyle/>
          <a:p>
            <a:pPr marL="0" indent="0">
              <a:buNone/>
            </a:pPr>
            <a:r>
              <a:rPr lang="da-DK" sz="1600" dirty="0"/>
              <a:t>”Number of sections” –rule can be used to count number of sections in frontwings, rearwings etc.  </a:t>
            </a:r>
          </a:p>
          <a:p>
            <a:pPr marL="0" indent="0">
              <a:buNone/>
            </a:pPr>
            <a:r>
              <a:rPr lang="da-DK" sz="1600" dirty="0"/>
              <a:t>It works by </a:t>
            </a:r>
            <a:r>
              <a:rPr lang="da-DK" sz="1600" dirty="0" err="1"/>
              <a:t>sectioning</a:t>
            </a:r>
            <a:r>
              <a:rPr lang="da-DK" sz="1600" dirty="0"/>
              <a:t> the </a:t>
            </a:r>
            <a:r>
              <a:rPr lang="da-DK" sz="1600" dirty="0" err="1"/>
              <a:t>geometry</a:t>
            </a:r>
            <a:r>
              <a:rPr lang="da-DK" sz="1600" dirty="0"/>
              <a:t> with a </a:t>
            </a:r>
            <a:r>
              <a:rPr lang="da-DK" sz="1600" dirty="0" err="1"/>
              <a:t>number</a:t>
            </a:r>
            <a:r>
              <a:rPr lang="da-DK" sz="1600" dirty="0"/>
              <a:t> of planes. The planes </a:t>
            </a:r>
            <a:r>
              <a:rPr lang="da-DK" sz="1600" dirty="0" err="1"/>
              <a:t>are</a:t>
            </a:r>
            <a:r>
              <a:rPr lang="da-DK" sz="1600" dirty="0"/>
              <a:t> </a:t>
            </a:r>
            <a:r>
              <a:rPr lang="da-DK" sz="1600" dirty="0" err="1"/>
              <a:t>defined</a:t>
            </a:r>
            <a:r>
              <a:rPr lang="da-DK" sz="1600" dirty="0"/>
              <a:t> with a normal </a:t>
            </a:r>
            <a:r>
              <a:rPr lang="da-DK" sz="1600" dirty="0" err="1"/>
              <a:t>vector</a:t>
            </a:r>
            <a:r>
              <a:rPr lang="da-DK" sz="1600" dirty="0"/>
              <a:t>, and an </a:t>
            </a:r>
            <a:r>
              <a:rPr lang="da-DK" sz="1600" dirty="0" err="1"/>
              <a:t>origin</a:t>
            </a:r>
            <a:r>
              <a:rPr lang="da-DK" sz="1600" dirty="0"/>
              <a:t> point. </a:t>
            </a:r>
          </a:p>
          <a:p>
            <a:pPr marL="0" indent="0">
              <a:buNone/>
            </a:pPr>
            <a:r>
              <a:rPr lang="da-DK" sz="1600" dirty="0"/>
              <a:t>The normal </a:t>
            </a:r>
            <a:r>
              <a:rPr lang="da-DK" sz="1600" dirty="0" err="1"/>
              <a:t>vector</a:t>
            </a:r>
            <a:r>
              <a:rPr lang="da-DK" sz="1600" dirty="0"/>
              <a:t> is </a:t>
            </a:r>
            <a:r>
              <a:rPr lang="da-DK" sz="1600" dirty="0" err="1"/>
              <a:t>specified</a:t>
            </a:r>
            <a:r>
              <a:rPr lang="da-DK" sz="1600" dirty="0"/>
              <a:t> in the </a:t>
            </a:r>
            <a:r>
              <a:rPr lang="da-DK" sz="1600" dirty="0" err="1"/>
              <a:t>rules</a:t>
            </a:r>
            <a:r>
              <a:rPr lang="da-DK" sz="1600" dirty="0"/>
              <a:t>. </a:t>
            </a:r>
          </a:p>
          <a:p>
            <a:pPr marL="0" indent="0">
              <a:buNone/>
            </a:pPr>
            <a:r>
              <a:rPr lang="da-DK" sz="1600" dirty="0"/>
              <a:t>     for </a:t>
            </a:r>
            <a:r>
              <a:rPr lang="da-DK" sz="1600" dirty="0" err="1"/>
              <a:t>example</a:t>
            </a:r>
            <a:r>
              <a:rPr lang="da-DK" sz="1600" dirty="0"/>
              <a:t> (0, 1, 0) for y-</a:t>
            </a:r>
            <a:r>
              <a:rPr lang="da-DK" sz="1600" dirty="0" err="1"/>
              <a:t>sections</a:t>
            </a:r>
            <a:r>
              <a:rPr lang="da-DK" sz="1600" dirty="0"/>
              <a:t>.  </a:t>
            </a:r>
          </a:p>
          <a:p>
            <a:pPr marL="0" indent="0">
              <a:buNone/>
            </a:pPr>
            <a:r>
              <a:rPr lang="da-DK" sz="1600" dirty="0"/>
              <a:t>The </a:t>
            </a:r>
            <a:r>
              <a:rPr lang="da-DK" sz="1600" dirty="0" err="1"/>
              <a:t>origin</a:t>
            </a:r>
            <a:r>
              <a:rPr lang="da-DK" sz="1600" dirty="0"/>
              <a:t> points </a:t>
            </a:r>
            <a:r>
              <a:rPr lang="da-DK" sz="1600" dirty="0" err="1"/>
              <a:t>can</a:t>
            </a:r>
            <a:r>
              <a:rPr lang="da-DK" sz="1600" dirty="0"/>
              <a:t> </a:t>
            </a:r>
            <a:r>
              <a:rPr lang="da-DK" sz="1600" dirty="0" err="1"/>
              <a:t>be</a:t>
            </a:r>
            <a:r>
              <a:rPr lang="da-DK" sz="1600" dirty="0"/>
              <a:t> </a:t>
            </a:r>
            <a:r>
              <a:rPr lang="da-DK" sz="1600" dirty="0" err="1"/>
              <a:t>defined</a:t>
            </a:r>
            <a:r>
              <a:rPr lang="da-DK" sz="1600" dirty="0"/>
              <a:t> </a:t>
            </a:r>
            <a:r>
              <a:rPr lang="da-DK" sz="1600" dirty="0" err="1"/>
              <a:t>either</a:t>
            </a:r>
            <a:r>
              <a:rPr lang="da-DK" sz="1600" dirty="0"/>
              <a:t> as a </a:t>
            </a:r>
            <a:r>
              <a:rPr lang="da-DK" sz="1600" dirty="0" err="1"/>
              <a:t>strict</a:t>
            </a:r>
            <a:r>
              <a:rPr lang="da-DK" sz="1600" dirty="0"/>
              <a:t> list of points, or as a ”</a:t>
            </a:r>
            <a:r>
              <a:rPr lang="da-DK" sz="1600" dirty="0" err="1"/>
              <a:t>semi-random</a:t>
            </a:r>
            <a:r>
              <a:rPr lang="da-DK" sz="1600" dirty="0"/>
              <a:t>” list of points in an interval. For </a:t>
            </a:r>
            <a:r>
              <a:rPr lang="da-DK" sz="1600" dirty="0" err="1"/>
              <a:t>semi-random</a:t>
            </a:r>
            <a:r>
              <a:rPr lang="da-DK" sz="1600" dirty="0"/>
              <a:t> sampling a ”</a:t>
            </a:r>
            <a:r>
              <a:rPr lang="da-DK" sz="1600" dirty="0" err="1"/>
              <a:t>maximum</a:t>
            </a:r>
            <a:r>
              <a:rPr lang="da-DK" sz="1600" dirty="0"/>
              <a:t> </a:t>
            </a:r>
            <a:r>
              <a:rPr lang="da-DK" sz="1600" dirty="0" err="1"/>
              <a:t>unprobed</a:t>
            </a:r>
            <a:r>
              <a:rPr lang="da-DK" sz="1600" dirty="0"/>
              <a:t> interval” must </a:t>
            </a:r>
            <a:r>
              <a:rPr lang="da-DK" sz="1600" dirty="0" err="1"/>
              <a:t>be</a:t>
            </a:r>
            <a:r>
              <a:rPr lang="da-DK" sz="1600" dirty="0"/>
              <a:t> </a:t>
            </a:r>
            <a:r>
              <a:rPr lang="da-DK" sz="1600" dirty="0" err="1"/>
              <a:t>defined</a:t>
            </a:r>
            <a:r>
              <a:rPr lang="da-DK" sz="1600" dirty="0"/>
              <a:t>, </a:t>
            </a:r>
            <a:r>
              <a:rPr lang="da-DK" sz="1600" dirty="0" err="1"/>
              <a:t>this</a:t>
            </a:r>
            <a:r>
              <a:rPr lang="da-DK" sz="1600" dirty="0"/>
              <a:t> is the </a:t>
            </a:r>
            <a:r>
              <a:rPr lang="da-DK" sz="1600" dirty="0" err="1"/>
              <a:t>maximum</a:t>
            </a:r>
            <a:r>
              <a:rPr lang="da-DK" sz="1600" dirty="0"/>
              <a:t> distance </a:t>
            </a:r>
            <a:r>
              <a:rPr lang="da-DK" sz="1600" dirty="0" err="1"/>
              <a:t>between</a:t>
            </a:r>
            <a:r>
              <a:rPr lang="da-DK" sz="1600" dirty="0"/>
              <a:t> planes. </a:t>
            </a:r>
          </a:p>
          <a:p>
            <a:pPr marL="0" indent="0">
              <a:buNone/>
            </a:pPr>
            <a:r>
              <a:rPr lang="da-DK" sz="1600" dirty="0"/>
              <a:t>The 3d </a:t>
            </a:r>
            <a:r>
              <a:rPr lang="da-DK" sz="1600" dirty="0" err="1"/>
              <a:t>coordinates</a:t>
            </a:r>
            <a:r>
              <a:rPr lang="da-DK" sz="1600" dirty="0"/>
              <a:t> of the </a:t>
            </a:r>
            <a:r>
              <a:rPr lang="da-DK" sz="1600" dirty="0" err="1"/>
              <a:t>origin</a:t>
            </a:r>
            <a:r>
              <a:rPr lang="da-DK" sz="1600" dirty="0"/>
              <a:t> points </a:t>
            </a:r>
            <a:r>
              <a:rPr lang="da-DK" sz="1600" dirty="0" err="1"/>
              <a:t>are</a:t>
            </a:r>
            <a:r>
              <a:rPr lang="da-DK" sz="1600" dirty="0"/>
              <a:t> </a:t>
            </a:r>
            <a:r>
              <a:rPr lang="da-DK" sz="1600" dirty="0" err="1"/>
              <a:t>found</a:t>
            </a:r>
            <a:r>
              <a:rPr lang="da-DK" sz="1600" dirty="0"/>
              <a:t> by </a:t>
            </a:r>
            <a:r>
              <a:rPr lang="da-DK" sz="1600" dirty="0" err="1"/>
              <a:t>multiplying</a:t>
            </a:r>
            <a:r>
              <a:rPr lang="da-DK" sz="1600" dirty="0"/>
              <a:t> </a:t>
            </a:r>
            <a:r>
              <a:rPr lang="da-DK" sz="1600" dirty="0" err="1"/>
              <a:t>each</a:t>
            </a:r>
            <a:r>
              <a:rPr lang="da-DK" sz="1600" dirty="0"/>
              <a:t> </a:t>
            </a:r>
            <a:r>
              <a:rPr lang="da-DK" sz="1600" dirty="0" err="1"/>
              <a:t>scalar</a:t>
            </a:r>
            <a:r>
              <a:rPr lang="da-DK" sz="1600" dirty="0"/>
              <a:t> in the list with the normal </a:t>
            </a:r>
            <a:r>
              <a:rPr lang="da-DK" sz="1600" dirty="0" err="1"/>
              <a:t>vector</a:t>
            </a:r>
            <a:r>
              <a:rPr lang="da-DK" sz="1600" dirty="0"/>
              <a:t>. </a:t>
            </a:r>
          </a:p>
          <a:p>
            <a:pPr marL="0" indent="0">
              <a:buNone/>
            </a:pPr>
            <a:r>
              <a:rPr lang="da-DK" sz="1600" dirty="0"/>
              <a:t>An image of the cut </a:t>
            </a:r>
            <a:r>
              <a:rPr lang="da-DK" sz="1600" dirty="0" err="1"/>
              <a:t>section</a:t>
            </a:r>
            <a:r>
              <a:rPr lang="da-DK" sz="1600" dirty="0"/>
              <a:t> is rendered. </a:t>
            </a:r>
            <a:r>
              <a:rPr lang="da-DK" sz="1600" dirty="0" err="1"/>
              <a:t>Then</a:t>
            </a:r>
            <a:r>
              <a:rPr lang="da-DK" sz="1600" dirty="0"/>
              <a:t> it </a:t>
            </a:r>
            <a:r>
              <a:rPr lang="da-DK" sz="1600" dirty="0" err="1"/>
              <a:t>counts</a:t>
            </a:r>
            <a:r>
              <a:rPr lang="da-DK" sz="1600" dirty="0"/>
              <a:t> the </a:t>
            </a:r>
            <a:r>
              <a:rPr lang="da-DK" sz="1600" dirty="0" err="1"/>
              <a:t>number</a:t>
            </a:r>
            <a:r>
              <a:rPr lang="da-DK" sz="1600" dirty="0"/>
              <a:t> of </a:t>
            </a:r>
            <a:r>
              <a:rPr lang="da-DK" sz="1600" dirty="0" err="1"/>
              <a:t>sections</a:t>
            </a:r>
            <a:r>
              <a:rPr lang="da-DK" sz="1600" dirty="0"/>
              <a:t> visible in the image. (</a:t>
            </a:r>
            <a:r>
              <a:rPr lang="da-DK" sz="1600" dirty="0" err="1"/>
              <a:t>see</a:t>
            </a:r>
            <a:r>
              <a:rPr lang="da-DK" sz="1600" dirty="0"/>
              <a:t> </a:t>
            </a:r>
            <a:r>
              <a:rPr lang="da-DK" sz="1600" dirty="0" err="1"/>
              <a:t>next</a:t>
            </a:r>
            <a:r>
              <a:rPr lang="da-DK" sz="1600" dirty="0"/>
              <a:t> slide) </a:t>
            </a:r>
          </a:p>
          <a:p>
            <a:pPr marL="0" indent="0">
              <a:buNone/>
            </a:pPr>
            <a:r>
              <a:rPr lang="da-DK" sz="1600" b="1" dirty="0"/>
              <a:t>NB! </a:t>
            </a:r>
            <a:r>
              <a:rPr lang="da-DK" sz="1600" b="1" dirty="0" err="1"/>
              <a:t>Since</a:t>
            </a:r>
            <a:r>
              <a:rPr lang="da-DK" sz="1600" b="1" dirty="0"/>
              <a:t> it </a:t>
            </a:r>
            <a:r>
              <a:rPr lang="da-DK" sz="1600" b="1" dirty="0" err="1"/>
              <a:t>only</a:t>
            </a:r>
            <a:r>
              <a:rPr lang="da-DK" sz="1600" b="1" dirty="0"/>
              <a:t> checks a </a:t>
            </a:r>
            <a:r>
              <a:rPr lang="da-DK" sz="1600" b="1" dirty="0" err="1"/>
              <a:t>limited</a:t>
            </a:r>
            <a:r>
              <a:rPr lang="da-DK" sz="1600" b="1" dirty="0"/>
              <a:t> </a:t>
            </a:r>
            <a:r>
              <a:rPr lang="da-DK" sz="1600" b="1" dirty="0" err="1"/>
              <a:t>number</a:t>
            </a:r>
            <a:r>
              <a:rPr lang="da-DK" sz="1600" b="1" dirty="0"/>
              <a:t> of </a:t>
            </a:r>
            <a:r>
              <a:rPr lang="da-DK" sz="1600" b="1" dirty="0" err="1"/>
              <a:t>sections</a:t>
            </a:r>
            <a:r>
              <a:rPr lang="da-DK" sz="1600" b="1" dirty="0"/>
              <a:t>, small </a:t>
            </a:r>
            <a:r>
              <a:rPr lang="da-DK" sz="1600" b="1" dirty="0" err="1"/>
              <a:t>infringements</a:t>
            </a:r>
            <a:r>
              <a:rPr lang="da-DK" sz="1600" b="1" dirty="0"/>
              <a:t> </a:t>
            </a:r>
            <a:r>
              <a:rPr lang="da-DK" sz="1600" b="1" dirty="0" err="1"/>
              <a:t>may</a:t>
            </a:r>
            <a:r>
              <a:rPr lang="da-DK" sz="1600" b="1" dirty="0"/>
              <a:t> or </a:t>
            </a:r>
            <a:r>
              <a:rPr lang="da-DK" sz="1600" b="1" dirty="0" err="1"/>
              <a:t>may</a:t>
            </a:r>
            <a:r>
              <a:rPr lang="da-DK" sz="1600" b="1" dirty="0"/>
              <a:t> not </a:t>
            </a:r>
            <a:r>
              <a:rPr lang="da-DK" sz="1600" b="1" dirty="0" err="1"/>
              <a:t>be</a:t>
            </a:r>
            <a:r>
              <a:rPr lang="da-DK" sz="1600" b="1" dirty="0"/>
              <a:t> </a:t>
            </a:r>
            <a:r>
              <a:rPr lang="da-DK" sz="1600" b="1" dirty="0" err="1"/>
              <a:t>caught</a:t>
            </a:r>
            <a:r>
              <a:rPr lang="da-DK" sz="1600" b="1" dirty="0"/>
              <a:t>! </a:t>
            </a:r>
          </a:p>
          <a:p>
            <a:pPr marL="0" indent="0">
              <a:buNone/>
            </a:pPr>
            <a:endParaRPr lang="da-DK" sz="1600" dirty="0"/>
          </a:p>
        </p:txBody>
      </p:sp>
      <p:pic>
        <p:nvPicPr>
          <p:cNvPr id="6" name="Billede 5" descr="Et billede, der indeholder mørke, sort, kunst&#10;&#10;Automatisk genereret beskrivelse">
            <a:extLst>
              <a:ext uri="{FF2B5EF4-FFF2-40B4-BE49-F238E27FC236}">
                <a16:creationId xmlns:a16="http://schemas.microsoft.com/office/drawing/2014/main" id="{8D338003-DF48-1358-CBC2-49EAD2DA9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519" y="3909560"/>
            <a:ext cx="4901698" cy="2757205"/>
          </a:xfrm>
          <a:prstGeom prst="rect">
            <a:avLst/>
          </a:prstGeom>
        </p:spPr>
      </p:pic>
      <p:sp>
        <p:nvSpPr>
          <p:cNvPr id="7" name="Tekstfelt 6">
            <a:extLst>
              <a:ext uri="{FF2B5EF4-FFF2-40B4-BE49-F238E27FC236}">
                <a16:creationId xmlns:a16="http://schemas.microsoft.com/office/drawing/2014/main" id="{E6A18AAC-BF72-B3F3-BB41-9690FE61C885}"/>
              </a:ext>
            </a:extLst>
          </p:cNvPr>
          <p:cNvSpPr txBox="1"/>
          <p:nvPr/>
        </p:nvSpPr>
        <p:spPr>
          <a:xfrm>
            <a:off x="7558235" y="3544476"/>
            <a:ext cx="3066865" cy="369332"/>
          </a:xfrm>
          <a:prstGeom prst="rect">
            <a:avLst/>
          </a:prstGeom>
          <a:noFill/>
        </p:spPr>
        <p:txBody>
          <a:bodyPr wrap="none" rtlCol="0">
            <a:spAutoFit/>
          </a:bodyPr>
          <a:lstStyle/>
          <a:p>
            <a:r>
              <a:rPr lang="da-DK" sz="1800" dirty="0"/>
              <a:t>Rendered image of a </a:t>
            </a:r>
            <a:r>
              <a:rPr lang="da-DK" sz="1800" dirty="0" err="1"/>
              <a:t>section</a:t>
            </a:r>
            <a:r>
              <a:rPr lang="da-DK" sz="1800" dirty="0"/>
              <a:t>:</a:t>
            </a:r>
            <a:endParaRPr lang="da-DK" dirty="0"/>
          </a:p>
        </p:txBody>
      </p:sp>
      <p:pic>
        <p:nvPicPr>
          <p:cNvPr id="9" name="Billede 8">
            <a:extLst>
              <a:ext uri="{FF2B5EF4-FFF2-40B4-BE49-F238E27FC236}">
                <a16:creationId xmlns:a16="http://schemas.microsoft.com/office/drawing/2014/main" id="{397D301A-C44D-C2EF-C4B6-B25E9F00345F}"/>
              </a:ext>
            </a:extLst>
          </p:cNvPr>
          <p:cNvPicPr>
            <a:picLocks noChangeAspect="1"/>
          </p:cNvPicPr>
          <p:nvPr/>
        </p:nvPicPr>
        <p:blipFill>
          <a:blip r:embed="rId3"/>
          <a:stretch>
            <a:fillRect/>
          </a:stretch>
        </p:blipFill>
        <p:spPr>
          <a:xfrm>
            <a:off x="6452105" y="819132"/>
            <a:ext cx="4552394" cy="2669209"/>
          </a:xfrm>
          <a:prstGeom prst="rect">
            <a:avLst/>
          </a:prstGeom>
        </p:spPr>
      </p:pic>
    </p:spTree>
    <p:extLst>
      <p:ext uri="{BB962C8B-B14F-4D97-AF65-F5344CB8AC3E}">
        <p14:creationId xmlns:p14="http://schemas.microsoft.com/office/powerpoint/2010/main" val="157072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8F6757-DF89-1AD8-B8B1-C53548B26AE0}"/>
              </a:ext>
            </a:extLst>
          </p:cNvPr>
          <p:cNvSpPr>
            <a:spLocks noGrp="1"/>
          </p:cNvSpPr>
          <p:nvPr>
            <p:ph type="title"/>
          </p:nvPr>
        </p:nvSpPr>
        <p:spPr/>
        <p:txBody>
          <a:bodyPr/>
          <a:lstStyle/>
          <a:p>
            <a:r>
              <a:rPr lang="da-DK" dirty="0" err="1"/>
              <a:t>Number</a:t>
            </a:r>
            <a:r>
              <a:rPr lang="da-DK" dirty="0"/>
              <a:t> of </a:t>
            </a:r>
            <a:r>
              <a:rPr lang="da-DK" dirty="0" err="1"/>
              <a:t>sections</a:t>
            </a:r>
            <a:r>
              <a:rPr lang="da-DK" dirty="0"/>
              <a:t> </a:t>
            </a:r>
          </a:p>
        </p:txBody>
      </p:sp>
      <p:sp>
        <p:nvSpPr>
          <p:cNvPr id="3" name="Pladsholder til indhold 2">
            <a:extLst>
              <a:ext uri="{FF2B5EF4-FFF2-40B4-BE49-F238E27FC236}">
                <a16:creationId xmlns:a16="http://schemas.microsoft.com/office/drawing/2014/main" id="{9BB16FA1-72CE-7021-07DA-30EA59CCB897}"/>
              </a:ext>
            </a:extLst>
          </p:cNvPr>
          <p:cNvSpPr>
            <a:spLocks noGrp="1"/>
          </p:cNvSpPr>
          <p:nvPr>
            <p:ph idx="1"/>
          </p:nvPr>
        </p:nvSpPr>
        <p:spPr>
          <a:xfrm>
            <a:off x="838200" y="1478553"/>
            <a:ext cx="10147950" cy="5102457"/>
          </a:xfrm>
        </p:spPr>
        <p:txBody>
          <a:bodyPr>
            <a:normAutofit/>
          </a:bodyPr>
          <a:lstStyle/>
          <a:p>
            <a:pPr marL="0" indent="0">
              <a:buNone/>
            </a:pPr>
            <a:r>
              <a:rPr lang="da-DK" sz="2000" dirty="0"/>
              <a:t>The </a:t>
            </a:r>
            <a:r>
              <a:rPr lang="da-DK" sz="2000" dirty="0" err="1"/>
              <a:t>function</a:t>
            </a:r>
            <a:r>
              <a:rPr lang="da-DK" sz="2000" dirty="0"/>
              <a:t> </a:t>
            </a:r>
            <a:r>
              <a:rPr lang="da-DK" sz="2000" dirty="0" err="1"/>
              <a:t>counts</a:t>
            </a:r>
            <a:r>
              <a:rPr lang="da-DK" sz="2000" dirty="0"/>
              <a:t> the </a:t>
            </a:r>
            <a:r>
              <a:rPr lang="da-DK" sz="2000" dirty="0" err="1"/>
              <a:t>number</a:t>
            </a:r>
            <a:r>
              <a:rPr lang="da-DK" sz="2000" dirty="0"/>
              <a:t> of </a:t>
            </a:r>
            <a:r>
              <a:rPr lang="da-DK" sz="2000" dirty="0" err="1"/>
              <a:t>sections</a:t>
            </a:r>
            <a:r>
              <a:rPr lang="da-DK" sz="2000" dirty="0"/>
              <a:t> in the rendered image, with the </a:t>
            </a:r>
            <a:r>
              <a:rPr lang="da-DK" sz="2000" dirty="0" err="1"/>
              <a:t>following</a:t>
            </a:r>
            <a:r>
              <a:rPr lang="da-DK" sz="2000" dirty="0"/>
              <a:t> </a:t>
            </a:r>
            <a:r>
              <a:rPr lang="da-DK" sz="2000" dirty="0" err="1"/>
              <a:t>method</a:t>
            </a:r>
            <a:r>
              <a:rPr lang="da-DK" sz="2000" dirty="0"/>
              <a:t>: </a:t>
            </a:r>
          </a:p>
          <a:p>
            <a:pPr marL="0" indent="0">
              <a:buNone/>
            </a:pPr>
            <a:endParaRPr lang="da-DK" sz="1800" dirty="0"/>
          </a:p>
          <a:p>
            <a:pPr marL="0" indent="0">
              <a:buNone/>
            </a:pPr>
            <a:endParaRPr lang="da-DK" sz="1800" dirty="0"/>
          </a:p>
          <a:p>
            <a:pPr marL="0" indent="0">
              <a:buNone/>
            </a:pPr>
            <a:endParaRPr lang="da-DK" sz="1800" dirty="0"/>
          </a:p>
          <a:p>
            <a:pPr marL="0" indent="0">
              <a:buNone/>
            </a:pPr>
            <a:endParaRPr lang="da-DK" sz="1800" dirty="0"/>
          </a:p>
          <a:p>
            <a:pPr marL="0" indent="0">
              <a:buNone/>
            </a:pPr>
            <a:endParaRPr lang="da-DK" sz="1800" dirty="0"/>
          </a:p>
          <a:p>
            <a:pPr marL="0" indent="0">
              <a:buNone/>
            </a:pPr>
            <a:endParaRPr lang="da-DK" sz="1800" dirty="0"/>
          </a:p>
          <a:p>
            <a:pPr marL="0" indent="0">
              <a:buNone/>
            </a:pPr>
            <a:endParaRPr lang="da-DK" sz="1800" dirty="0"/>
          </a:p>
          <a:p>
            <a:pPr marL="0" indent="0">
              <a:buNone/>
            </a:pPr>
            <a:endParaRPr lang="da-DK" sz="1800" dirty="0"/>
          </a:p>
          <a:p>
            <a:pPr marL="0" indent="0">
              <a:buNone/>
            </a:pPr>
            <a:endParaRPr lang="da-DK" sz="1800" dirty="0"/>
          </a:p>
        </p:txBody>
      </p:sp>
      <p:pic>
        <p:nvPicPr>
          <p:cNvPr id="5" name="Billede 4">
            <a:extLst>
              <a:ext uri="{FF2B5EF4-FFF2-40B4-BE49-F238E27FC236}">
                <a16:creationId xmlns:a16="http://schemas.microsoft.com/office/drawing/2014/main" id="{F491B3E2-50CB-BEEB-2ED6-943564EEF55C}"/>
              </a:ext>
            </a:extLst>
          </p:cNvPr>
          <p:cNvPicPr>
            <a:picLocks noChangeAspect="1"/>
          </p:cNvPicPr>
          <p:nvPr/>
        </p:nvPicPr>
        <p:blipFill>
          <a:blip r:embed="rId2"/>
          <a:stretch>
            <a:fillRect/>
          </a:stretch>
        </p:blipFill>
        <p:spPr>
          <a:xfrm>
            <a:off x="2896558" y="3316558"/>
            <a:ext cx="2071108" cy="1164998"/>
          </a:xfrm>
          <a:prstGeom prst="rect">
            <a:avLst/>
          </a:prstGeom>
          <a:ln>
            <a:solidFill>
              <a:srgbClr val="C00000"/>
            </a:solidFill>
          </a:ln>
        </p:spPr>
      </p:pic>
      <p:pic>
        <p:nvPicPr>
          <p:cNvPr id="6" name="Billede 5" descr="Et billede, der indeholder mørke, sort, kunst&#10;&#10;Automatisk genereret beskrivelse">
            <a:extLst>
              <a:ext uri="{FF2B5EF4-FFF2-40B4-BE49-F238E27FC236}">
                <a16:creationId xmlns:a16="http://schemas.microsoft.com/office/drawing/2014/main" id="{98382A9E-A1E8-75A6-2E51-CD39D931D3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797" y="3316558"/>
            <a:ext cx="2071106" cy="1164998"/>
          </a:xfrm>
          <a:prstGeom prst="rect">
            <a:avLst/>
          </a:prstGeom>
          <a:ln>
            <a:solidFill>
              <a:srgbClr val="C00000"/>
            </a:solidFill>
          </a:ln>
        </p:spPr>
      </p:pic>
      <p:sp>
        <p:nvSpPr>
          <p:cNvPr id="7" name="Tekstfelt 6">
            <a:extLst>
              <a:ext uri="{FF2B5EF4-FFF2-40B4-BE49-F238E27FC236}">
                <a16:creationId xmlns:a16="http://schemas.microsoft.com/office/drawing/2014/main" id="{E3FF8817-4A2A-4E67-0504-B5DDBD3F7498}"/>
              </a:ext>
            </a:extLst>
          </p:cNvPr>
          <p:cNvSpPr txBox="1"/>
          <p:nvPr/>
        </p:nvSpPr>
        <p:spPr>
          <a:xfrm>
            <a:off x="457297" y="4492819"/>
            <a:ext cx="1902765" cy="369332"/>
          </a:xfrm>
          <a:prstGeom prst="rect">
            <a:avLst/>
          </a:prstGeom>
          <a:noFill/>
        </p:spPr>
        <p:txBody>
          <a:bodyPr wrap="none" rtlCol="0">
            <a:spAutoFit/>
          </a:bodyPr>
          <a:lstStyle/>
          <a:p>
            <a:r>
              <a:rPr lang="da-DK" dirty="0"/>
              <a:t>(8bit </a:t>
            </a:r>
            <a:r>
              <a:rPr lang="da-DK" dirty="0" err="1"/>
              <a:t>RGBa</a:t>
            </a:r>
            <a:r>
              <a:rPr lang="da-DK" dirty="0"/>
              <a:t> array) </a:t>
            </a:r>
          </a:p>
        </p:txBody>
      </p:sp>
      <p:sp>
        <p:nvSpPr>
          <p:cNvPr id="8" name="Tekstfelt 7">
            <a:extLst>
              <a:ext uri="{FF2B5EF4-FFF2-40B4-BE49-F238E27FC236}">
                <a16:creationId xmlns:a16="http://schemas.microsoft.com/office/drawing/2014/main" id="{2B01E911-7176-6D8D-EE35-FEFEA133311D}"/>
              </a:ext>
            </a:extLst>
          </p:cNvPr>
          <p:cNvSpPr txBox="1"/>
          <p:nvPr/>
        </p:nvSpPr>
        <p:spPr>
          <a:xfrm>
            <a:off x="3087040" y="4492819"/>
            <a:ext cx="1734064" cy="369332"/>
          </a:xfrm>
          <a:prstGeom prst="rect">
            <a:avLst/>
          </a:prstGeom>
          <a:noFill/>
        </p:spPr>
        <p:txBody>
          <a:bodyPr wrap="none" rtlCol="0">
            <a:spAutoFit/>
          </a:bodyPr>
          <a:lstStyle/>
          <a:p>
            <a:r>
              <a:rPr lang="da-DK" dirty="0"/>
              <a:t>(</a:t>
            </a:r>
            <a:r>
              <a:rPr lang="da-DK" dirty="0" err="1"/>
              <a:t>Boolean</a:t>
            </a:r>
            <a:r>
              <a:rPr lang="da-DK" dirty="0"/>
              <a:t> array) </a:t>
            </a:r>
          </a:p>
        </p:txBody>
      </p:sp>
      <p:sp>
        <p:nvSpPr>
          <p:cNvPr id="9" name="Tekstfelt 8">
            <a:extLst>
              <a:ext uri="{FF2B5EF4-FFF2-40B4-BE49-F238E27FC236}">
                <a16:creationId xmlns:a16="http://schemas.microsoft.com/office/drawing/2014/main" id="{9801075D-90F8-0B55-4647-EAB4CFD93B5D}"/>
              </a:ext>
            </a:extLst>
          </p:cNvPr>
          <p:cNvSpPr txBox="1"/>
          <p:nvPr/>
        </p:nvSpPr>
        <p:spPr>
          <a:xfrm>
            <a:off x="3087040" y="2920971"/>
            <a:ext cx="1690143" cy="369332"/>
          </a:xfrm>
          <a:prstGeom prst="rect">
            <a:avLst/>
          </a:prstGeom>
          <a:noFill/>
        </p:spPr>
        <p:txBody>
          <a:bodyPr wrap="none" rtlCol="0">
            <a:spAutoFit/>
          </a:bodyPr>
          <a:lstStyle/>
          <a:p>
            <a:r>
              <a:rPr lang="da-DK" dirty="0" err="1"/>
              <a:t>Convert</a:t>
            </a:r>
            <a:r>
              <a:rPr lang="da-DK" dirty="0"/>
              <a:t> to B/W</a:t>
            </a:r>
          </a:p>
        </p:txBody>
      </p:sp>
      <p:pic>
        <p:nvPicPr>
          <p:cNvPr id="11" name="Billede 10">
            <a:extLst>
              <a:ext uri="{FF2B5EF4-FFF2-40B4-BE49-F238E27FC236}">
                <a16:creationId xmlns:a16="http://schemas.microsoft.com/office/drawing/2014/main" id="{91BA4A8F-F56F-0F2D-2AF4-6DAC2E0A923E}"/>
              </a:ext>
            </a:extLst>
          </p:cNvPr>
          <p:cNvPicPr>
            <a:picLocks noChangeAspect="1"/>
          </p:cNvPicPr>
          <p:nvPr/>
        </p:nvPicPr>
        <p:blipFill>
          <a:blip r:embed="rId4"/>
          <a:stretch>
            <a:fillRect/>
          </a:stretch>
        </p:blipFill>
        <p:spPr>
          <a:xfrm>
            <a:off x="5268420" y="3312178"/>
            <a:ext cx="2071109" cy="1164999"/>
          </a:xfrm>
          <a:prstGeom prst="rect">
            <a:avLst/>
          </a:prstGeom>
          <a:ln>
            <a:solidFill>
              <a:srgbClr val="C00000"/>
            </a:solidFill>
          </a:ln>
        </p:spPr>
      </p:pic>
      <p:sp>
        <p:nvSpPr>
          <p:cNvPr id="12" name="Tekstfelt 11">
            <a:extLst>
              <a:ext uri="{FF2B5EF4-FFF2-40B4-BE49-F238E27FC236}">
                <a16:creationId xmlns:a16="http://schemas.microsoft.com/office/drawing/2014/main" id="{B706D360-037A-7822-1ABA-02093C3D3A3B}"/>
              </a:ext>
            </a:extLst>
          </p:cNvPr>
          <p:cNvSpPr txBox="1"/>
          <p:nvPr/>
        </p:nvSpPr>
        <p:spPr>
          <a:xfrm>
            <a:off x="5114839" y="2727403"/>
            <a:ext cx="2496998" cy="584775"/>
          </a:xfrm>
          <a:prstGeom prst="rect">
            <a:avLst/>
          </a:prstGeom>
          <a:noFill/>
        </p:spPr>
        <p:txBody>
          <a:bodyPr wrap="square" rtlCol="0">
            <a:spAutoFit/>
          </a:bodyPr>
          <a:lstStyle/>
          <a:p>
            <a:r>
              <a:rPr lang="da-DK" sz="1600" dirty="0"/>
              <a:t>”</a:t>
            </a:r>
            <a:r>
              <a:rPr lang="da-DK" sz="1600" dirty="0" err="1"/>
              <a:t>Bucket</a:t>
            </a:r>
            <a:r>
              <a:rPr lang="da-DK" sz="1600" dirty="0"/>
              <a:t> </a:t>
            </a:r>
            <a:r>
              <a:rPr lang="da-DK" sz="1600" dirty="0" err="1"/>
              <a:t>fill</a:t>
            </a:r>
            <a:r>
              <a:rPr lang="da-DK" sz="1600" dirty="0"/>
              <a:t>” with </a:t>
            </a:r>
            <a:r>
              <a:rPr lang="da-DK" sz="1600" dirty="0" err="1"/>
              <a:t>white</a:t>
            </a:r>
            <a:r>
              <a:rPr lang="da-DK" sz="1600" dirty="0"/>
              <a:t> from a corner</a:t>
            </a:r>
          </a:p>
        </p:txBody>
      </p:sp>
      <p:sp>
        <p:nvSpPr>
          <p:cNvPr id="13" name="Tekstfelt 12">
            <a:extLst>
              <a:ext uri="{FF2B5EF4-FFF2-40B4-BE49-F238E27FC236}">
                <a16:creationId xmlns:a16="http://schemas.microsoft.com/office/drawing/2014/main" id="{03FBBA8F-FF40-8E19-A39D-957214F86C51}"/>
              </a:ext>
            </a:extLst>
          </p:cNvPr>
          <p:cNvSpPr txBox="1"/>
          <p:nvPr/>
        </p:nvSpPr>
        <p:spPr>
          <a:xfrm>
            <a:off x="8070277" y="2351584"/>
            <a:ext cx="3657394" cy="1508105"/>
          </a:xfrm>
          <a:prstGeom prst="rect">
            <a:avLst/>
          </a:prstGeom>
          <a:noFill/>
        </p:spPr>
        <p:txBody>
          <a:bodyPr wrap="square" rtlCol="0">
            <a:spAutoFit/>
          </a:bodyPr>
          <a:lstStyle/>
          <a:p>
            <a:pPr algn="ctr"/>
            <a:r>
              <a:rPr lang="da-DK" sz="1400" dirty="0"/>
              <a:t>Find a </a:t>
            </a:r>
            <a:r>
              <a:rPr lang="da-DK" sz="1400" dirty="0" err="1"/>
              <a:t>black</a:t>
            </a:r>
            <a:r>
              <a:rPr lang="da-DK" sz="1400" dirty="0"/>
              <a:t> pixel, </a:t>
            </a:r>
          </a:p>
          <a:p>
            <a:pPr algn="ctr"/>
            <a:r>
              <a:rPr lang="da-DK" sz="1400" dirty="0" err="1"/>
              <a:t>Bucket</a:t>
            </a:r>
            <a:r>
              <a:rPr lang="da-DK" sz="1400" dirty="0"/>
              <a:t> </a:t>
            </a:r>
            <a:r>
              <a:rPr lang="da-DK" sz="1400" dirty="0" err="1"/>
              <a:t>fill</a:t>
            </a:r>
            <a:r>
              <a:rPr lang="da-DK" sz="1400" dirty="0"/>
              <a:t> from </a:t>
            </a:r>
            <a:r>
              <a:rPr lang="da-DK" sz="1400" dirty="0" err="1"/>
              <a:t>this</a:t>
            </a:r>
            <a:r>
              <a:rPr lang="da-DK" sz="1400" dirty="0"/>
              <a:t> pixel</a:t>
            </a:r>
          </a:p>
          <a:p>
            <a:pPr algn="ctr"/>
            <a:r>
              <a:rPr lang="da-DK" sz="1400" dirty="0" err="1"/>
              <a:t>Add</a:t>
            </a:r>
            <a:r>
              <a:rPr lang="da-DK" sz="1400" dirty="0"/>
              <a:t> </a:t>
            </a:r>
            <a:r>
              <a:rPr lang="da-DK" sz="1400" dirty="0" err="1"/>
              <a:t>one</a:t>
            </a:r>
            <a:r>
              <a:rPr lang="da-DK" sz="1400" dirty="0"/>
              <a:t> to the </a:t>
            </a:r>
            <a:r>
              <a:rPr lang="da-DK" sz="1400" dirty="0" err="1"/>
              <a:t>counter</a:t>
            </a:r>
            <a:endParaRPr lang="da-DK" sz="1400" dirty="0"/>
          </a:p>
          <a:p>
            <a:pPr algn="ctr"/>
            <a:r>
              <a:rPr lang="da-DK" sz="1400" dirty="0" err="1"/>
              <a:t>Repeat</a:t>
            </a:r>
            <a:r>
              <a:rPr lang="da-DK" sz="1400" dirty="0"/>
              <a:t> </a:t>
            </a:r>
            <a:r>
              <a:rPr lang="da-DK" sz="1400" dirty="0" err="1"/>
              <a:t>until</a:t>
            </a:r>
            <a:r>
              <a:rPr lang="da-DK" sz="1400" dirty="0"/>
              <a:t> image is all </a:t>
            </a:r>
            <a:r>
              <a:rPr lang="da-DK" sz="1400" dirty="0" err="1"/>
              <a:t>white</a:t>
            </a:r>
            <a:endParaRPr lang="da-DK" sz="1400" dirty="0"/>
          </a:p>
          <a:p>
            <a:endParaRPr lang="da-DK" dirty="0"/>
          </a:p>
          <a:p>
            <a:endParaRPr lang="da-DK" dirty="0"/>
          </a:p>
        </p:txBody>
      </p:sp>
      <p:sp>
        <p:nvSpPr>
          <p:cNvPr id="14" name="Tekstfelt 13">
            <a:extLst>
              <a:ext uri="{FF2B5EF4-FFF2-40B4-BE49-F238E27FC236}">
                <a16:creationId xmlns:a16="http://schemas.microsoft.com/office/drawing/2014/main" id="{099BC314-E445-B5A1-C330-1367A8D88495}"/>
              </a:ext>
            </a:extLst>
          </p:cNvPr>
          <p:cNvSpPr txBox="1"/>
          <p:nvPr/>
        </p:nvSpPr>
        <p:spPr>
          <a:xfrm>
            <a:off x="164664" y="2680884"/>
            <a:ext cx="2816619" cy="861774"/>
          </a:xfrm>
          <a:prstGeom prst="rect">
            <a:avLst/>
          </a:prstGeom>
          <a:noFill/>
        </p:spPr>
        <p:txBody>
          <a:bodyPr wrap="square" rtlCol="0">
            <a:spAutoFit/>
          </a:bodyPr>
          <a:lstStyle/>
          <a:p>
            <a:r>
              <a:rPr lang="da-DK" sz="1600" dirty="0"/>
              <a:t>Rendered cut </a:t>
            </a:r>
            <a:r>
              <a:rPr lang="da-DK" sz="1600" dirty="0" err="1"/>
              <a:t>section</a:t>
            </a:r>
            <a:endParaRPr lang="da-DK" sz="1600" dirty="0"/>
          </a:p>
          <a:p>
            <a:r>
              <a:rPr lang="da-DK" sz="1600" dirty="0"/>
              <a:t>(red frame </a:t>
            </a:r>
            <a:r>
              <a:rPr lang="da-DK" sz="1600" dirty="0" err="1"/>
              <a:t>added</a:t>
            </a:r>
            <a:r>
              <a:rPr lang="da-DK" sz="1600" dirty="0"/>
              <a:t> for </a:t>
            </a:r>
            <a:r>
              <a:rPr lang="da-DK" sz="1600" dirty="0" err="1"/>
              <a:t>clarity</a:t>
            </a:r>
            <a:r>
              <a:rPr lang="da-DK" sz="1600" dirty="0"/>
              <a:t>)</a:t>
            </a:r>
          </a:p>
          <a:p>
            <a:endParaRPr lang="da-DK" dirty="0"/>
          </a:p>
        </p:txBody>
      </p:sp>
      <p:pic>
        <p:nvPicPr>
          <p:cNvPr id="16" name="Billede 15">
            <a:extLst>
              <a:ext uri="{FF2B5EF4-FFF2-40B4-BE49-F238E27FC236}">
                <a16:creationId xmlns:a16="http://schemas.microsoft.com/office/drawing/2014/main" id="{F12B645C-1120-9E35-86D3-A0B426D6B864}"/>
              </a:ext>
            </a:extLst>
          </p:cNvPr>
          <p:cNvPicPr>
            <a:picLocks noChangeAspect="1"/>
          </p:cNvPicPr>
          <p:nvPr/>
        </p:nvPicPr>
        <p:blipFill>
          <a:blip r:embed="rId5"/>
          <a:stretch>
            <a:fillRect/>
          </a:stretch>
        </p:blipFill>
        <p:spPr>
          <a:xfrm>
            <a:off x="7651392" y="3312178"/>
            <a:ext cx="2071109" cy="1164999"/>
          </a:xfrm>
          <a:prstGeom prst="rect">
            <a:avLst/>
          </a:prstGeom>
          <a:ln>
            <a:solidFill>
              <a:srgbClr val="C00000"/>
            </a:solidFill>
          </a:ln>
        </p:spPr>
      </p:pic>
      <p:pic>
        <p:nvPicPr>
          <p:cNvPr id="18" name="Billede 17">
            <a:extLst>
              <a:ext uri="{FF2B5EF4-FFF2-40B4-BE49-F238E27FC236}">
                <a16:creationId xmlns:a16="http://schemas.microsoft.com/office/drawing/2014/main" id="{E563CC62-16C3-FDD4-958D-96D1F1021131}"/>
              </a:ext>
            </a:extLst>
          </p:cNvPr>
          <p:cNvPicPr>
            <a:picLocks noChangeAspect="1"/>
          </p:cNvPicPr>
          <p:nvPr/>
        </p:nvPicPr>
        <p:blipFill>
          <a:blip r:embed="rId6"/>
          <a:stretch>
            <a:fillRect/>
          </a:stretch>
        </p:blipFill>
        <p:spPr>
          <a:xfrm>
            <a:off x="9970570" y="3312178"/>
            <a:ext cx="2071109" cy="1164999"/>
          </a:xfrm>
          <a:prstGeom prst="rect">
            <a:avLst/>
          </a:prstGeom>
          <a:ln>
            <a:solidFill>
              <a:srgbClr val="C00000"/>
            </a:solidFill>
          </a:ln>
        </p:spPr>
      </p:pic>
      <p:sp>
        <p:nvSpPr>
          <p:cNvPr id="19" name="Pil: højre 18">
            <a:extLst>
              <a:ext uri="{FF2B5EF4-FFF2-40B4-BE49-F238E27FC236}">
                <a16:creationId xmlns:a16="http://schemas.microsoft.com/office/drawing/2014/main" id="{30FF644D-1664-D6B6-8E7A-230A199B8BB7}"/>
              </a:ext>
            </a:extLst>
          </p:cNvPr>
          <p:cNvSpPr/>
          <p:nvPr/>
        </p:nvSpPr>
        <p:spPr>
          <a:xfrm>
            <a:off x="2583013" y="3782746"/>
            <a:ext cx="232753" cy="240089"/>
          </a:xfrm>
          <a:prstGeom prst="rightArrow">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0" name="Pil: højre 19">
            <a:extLst>
              <a:ext uri="{FF2B5EF4-FFF2-40B4-BE49-F238E27FC236}">
                <a16:creationId xmlns:a16="http://schemas.microsoft.com/office/drawing/2014/main" id="{18C6DF5E-796A-5BD3-FD39-8926719798BA}"/>
              </a:ext>
            </a:extLst>
          </p:cNvPr>
          <p:cNvSpPr/>
          <p:nvPr/>
        </p:nvSpPr>
        <p:spPr>
          <a:xfrm>
            <a:off x="5012434" y="3794627"/>
            <a:ext cx="232753" cy="240089"/>
          </a:xfrm>
          <a:prstGeom prst="rightArrow">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1" name="Pil: højre 20">
            <a:extLst>
              <a:ext uri="{FF2B5EF4-FFF2-40B4-BE49-F238E27FC236}">
                <a16:creationId xmlns:a16="http://schemas.microsoft.com/office/drawing/2014/main" id="{FF5F971C-3A8B-A50C-39EC-64D4401D05E4}"/>
              </a:ext>
            </a:extLst>
          </p:cNvPr>
          <p:cNvSpPr/>
          <p:nvPr/>
        </p:nvSpPr>
        <p:spPr>
          <a:xfrm>
            <a:off x="7379084" y="3794627"/>
            <a:ext cx="232753" cy="240089"/>
          </a:xfrm>
          <a:prstGeom prst="rightArrow">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2" name="Pil: højre 21">
            <a:extLst>
              <a:ext uri="{FF2B5EF4-FFF2-40B4-BE49-F238E27FC236}">
                <a16:creationId xmlns:a16="http://schemas.microsoft.com/office/drawing/2014/main" id="{A9413D73-E371-EDFB-DE0C-62571F6AF740}"/>
              </a:ext>
            </a:extLst>
          </p:cNvPr>
          <p:cNvSpPr/>
          <p:nvPr/>
        </p:nvSpPr>
        <p:spPr>
          <a:xfrm>
            <a:off x="9737591" y="3806595"/>
            <a:ext cx="232753" cy="240089"/>
          </a:xfrm>
          <a:prstGeom prst="rightArrow">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3" name="Tekstfelt 22">
            <a:extLst>
              <a:ext uri="{FF2B5EF4-FFF2-40B4-BE49-F238E27FC236}">
                <a16:creationId xmlns:a16="http://schemas.microsoft.com/office/drawing/2014/main" id="{4A894048-2C83-81A2-0F5A-A1C7BD9827F7}"/>
              </a:ext>
            </a:extLst>
          </p:cNvPr>
          <p:cNvSpPr txBox="1"/>
          <p:nvPr/>
        </p:nvSpPr>
        <p:spPr>
          <a:xfrm>
            <a:off x="307355" y="5530940"/>
            <a:ext cx="11734324" cy="1354217"/>
          </a:xfrm>
          <a:prstGeom prst="rect">
            <a:avLst/>
          </a:prstGeom>
          <a:noFill/>
        </p:spPr>
        <p:txBody>
          <a:bodyPr wrap="square" rtlCol="0">
            <a:spAutoFit/>
          </a:bodyPr>
          <a:lstStyle/>
          <a:p>
            <a:pPr marL="0" indent="0">
              <a:buNone/>
            </a:pPr>
            <a:r>
              <a:rPr lang="en-US" sz="1600" b="1" noProof="0" dirty="0"/>
              <a:t>Why this way?</a:t>
            </a:r>
          </a:p>
          <a:p>
            <a:pPr marL="0" indent="0">
              <a:buNone/>
            </a:pPr>
            <a:r>
              <a:rPr lang="en-US" sz="1600" noProof="0" dirty="0"/>
              <a:t>Another method could be to simply count the number of red sections. I decided against this approach because you often have overlapping geometries (because it is good for meshing). But you don't want to count any “internal” section as a section. This way you only count the number of sections in contact with the external flow. Imo this is closer to ideal. </a:t>
            </a:r>
          </a:p>
          <a:p>
            <a:endParaRPr lang="da-DK" dirty="0"/>
          </a:p>
        </p:txBody>
      </p:sp>
      <p:sp>
        <p:nvSpPr>
          <p:cNvPr id="24" name="Tekstfelt 23">
            <a:extLst>
              <a:ext uri="{FF2B5EF4-FFF2-40B4-BE49-F238E27FC236}">
                <a16:creationId xmlns:a16="http://schemas.microsoft.com/office/drawing/2014/main" id="{513007EF-5A69-0D6A-887F-82298944E9C0}"/>
              </a:ext>
            </a:extLst>
          </p:cNvPr>
          <p:cNvSpPr txBox="1"/>
          <p:nvPr/>
        </p:nvSpPr>
        <p:spPr>
          <a:xfrm>
            <a:off x="8898539" y="4579310"/>
            <a:ext cx="2000869" cy="369332"/>
          </a:xfrm>
          <a:prstGeom prst="rect">
            <a:avLst/>
          </a:prstGeom>
          <a:noFill/>
        </p:spPr>
        <p:txBody>
          <a:bodyPr wrap="none" rtlCol="0">
            <a:spAutoFit/>
          </a:bodyPr>
          <a:lstStyle/>
          <a:p>
            <a:r>
              <a:rPr lang="da-DK" dirty="0" err="1"/>
              <a:t>Result</a:t>
            </a:r>
            <a:r>
              <a:rPr lang="da-DK" dirty="0"/>
              <a:t>: 2 </a:t>
            </a:r>
            <a:r>
              <a:rPr lang="da-DK" dirty="0" err="1"/>
              <a:t>sections</a:t>
            </a:r>
            <a:r>
              <a:rPr lang="da-DK" dirty="0"/>
              <a:t> </a:t>
            </a:r>
          </a:p>
        </p:txBody>
      </p:sp>
    </p:spTree>
    <p:extLst>
      <p:ext uri="{BB962C8B-B14F-4D97-AF65-F5344CB8AC3E}">
        <p14:creationId xmlns:p14="http://schemas.microsoft.com/office/powerpoint/2010/main" val="214645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779485-A8AA-95AF-2752-C5851A0111E5}"/>
              </a:ext>
            </a:extLst>
          </p:cNvPr>
          <p:cNvSpPr>
            <a:spLocks noGrp="1"/>
          </p:cNvSpPr>
          <p:nvPr>
            <p:ph type="ctrTitle"/>
          </p:nvPr>
        </p:nvSpPr>
        <p:spPr/>
        <p:txBody>
          <a:bodyPr/>
          <a:lstStyle/>
          <a:p>
            <a:r>
              <a:rPr lang="da-DK" dirty="0"/>
              <a:t>Part 2</a:t>
            </a:r>
          </a:p>
        </p:txBody>
      </p:sp>
      <p:sp>
        <p:nvSpPr>
          <p:cNvPr id="3" name="Undertitel 2">
            <a:extLst>
              <a:ext uri="{FF2B5EF4-FFF2-40B4-BE49-F238E27FC236}">
                <a16:creationId xmlns:a16="http://schemas.microsoft.com/office/drawing/2014/main" id="{FB6D1EAF-4116-2747-FEE8-2D964FC616C9}"/>
              </a:ext>
            </a:extLst>
          </p:cNvPr>
          <p:cNvSpPr>
            <a:spLocks noGrp="1"/>
          </p:cNvSpPr>
          <p:nvPr>
            <p:ph type="subTitle" idx="1"/>
          </p:nvPr>
        </p:nvSpPr>
        <p:spPr/>
        <p:txBody>
          <a:bodyPr/>
          <a:lstStyle/>
          <a:p>
            <a:r>
              <a:rPr lang="da-DK" dirty="0" err="1"/>
              <a:t>Mostly</a:t>
            </a:r>
            <a:r>
              <a:rPr lang="da-DK" dirty="0"/>
              <a:t> relevant to </a:t>
            </a:r>
            <a:r>
              <a:rPr lang="da-DK" dirty="0" err="1"/>
              <a:t>staff</a:t>
            </a:r>
            <a:r>
              <a:rPr lang="da-DK" dirty="0"/>
              <a:t>/</a:t>
            </a:r>
            <a:r>
              <a:rPr lang="da-DK" dirty="0" err="1"/>
              <a:t>contributors</a:t>
            </a:r>
            <a:endParaRPr lang="da-DK" dirty="0"/>
          </a:p>
          <a:p>
            <a:r>
              <a:rPr lang="da-DK" dirty="0"/>
              <a:t>This part </a:t>
            </a:r>
            <a:r>
              <a:rPr lang="da-DK" dirty="0" err="1"/>
              <a:t>should</a:t>
            </a:r>
            <a:r>
              <a:rPr lang="da-DK" dirty="0"/>
              <a:t> </a:t>
            </a:r>
            <a:r>
              <a:rPr lang="da-DK" dirty="0" err="1"/>
              <a:t>be</a:t>
            </a:r>
            <a:r>
              <a:rPr lang="da-DK" dirty="0"/>
              <a:t> irrelevant to </a:t>
            </a:r>
            <a:r>
              <a:rPr lang="da-DK" dirty="0" err="1"/>
              <a:t>competitors</a:t>
            </a:r>
            <a:r>
              <a:rPr lang="da-DK" dirty="0"/>
              <a:t> </a:t>
            </a:r>
            <a:r>
              <a:rPr lang="da-DK" dirty="0" err="1"/>
              <a:t>that</a:t>
            </a:r>
            <a:r>
              <a:rPr lang="da-DK" dirty="0"/>
              <a:t> </a:t>
            </a:r>
            <a:r>
              <a:rPr lang="da-DK" dirty="0" err="1"/>
              <a:t>don’t</a:t>
            </a:r>
            <a:r>
              <a:rPr lang="da-DK" dirty="0"/>
              <a:t> </a:t>
            </a:r>
            <a:r>
              <a:rPr lang="da-DK" dirty="0" err="1"/>
              <a:t>wish</a:t>
            </a:r>
            <a:r>
              <a:rPr lang="da-DK" dirty="0"/>
              <a:t> to </a:t>
            </a:r>
            <a:r>
              <a:rPr lang="da-DK" dirty="0" err="1"/>
              <a:t>contribute</a:t>
            </a:r>
            <a:r>
              <a:rPr lang="da-DK" dirty="0"/>
              <a:t> to the script.</a:t>
            </a:r>
          </a:p>
        </p:txBody>
      </p:sp>
    </p:spTree>
    <p:extLst>
      <p:ext uri="{BB962C8B-B14F-4D97-AF65-F5344CB8AC3E}">
        <p14:creationId xmlns:p14="http://schemas.microsoft.com/office/powerpoint/2010/main" val="2522301294"/>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1494</TotalTime>
  <Words>1359</Words>
  <Application>Microsoft Office PowerPoint</Application>
  <PresentationFormat>Widescreen</PresentationFormat>
  <Paragraphs>204</Paragraphs>
  <Slides>14</Slides>
  <Notes>2</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14</vt:i4>
      </vt:variant>
    </vt:vector>
  </HeadingPairs>
  <TitlesOfParts>
    <vt:vector size="19" baseType="lpstr">
      <vt:lpstr>Aptos</vt:lpstr>
      <vt:lpstr>Aptos Display</vt:lpstr>
      <vt:lpstr>Arial</vt:lpstr>
      <vt:lpstr>Consolas</vt:lpstr>
      <vt:lpstr>Office-tema</vt:lpstr>
      <vt:lpstr>An intoduction to the Auto-scrutineer</vt:lpstr>
      <vt:lpstr>Part 1</vt:lpstr>
      <vt:lpstr>New submission folder structure</vt:lpstr>
      <vt:lpstr>Rule types </vt:lpstr>
      <vt:lpstr>Obscure rule</vt:lpstr>
      <vt:lpstr>Obscure rule </vt:lpstr>
      <vt:lpstr>Number of sections</vt:lpstr>
      <vt:lpstr>Number of sections </vt:lpstr>
      <vt:lpstr>Part 2</vt:lpstr>
      <vt:lpstr>Rule definition </vt:lpstr>
      <vt:lpstr>Obscure rule definition </vt:lpstr>
      <vt:lpstr>Overview of generic VTK-pipeline </vt:lpstr>
      <vt:lpstr>Overview of VTK-pipeline for Obscure rule</vt:lpstr>
      <vt:lpstr>Overview of VTK-pipeline for N sections rule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Christian -</dc:creator>
  <cp:lastModifiedBy>Christian -</cp:lastModifiedBy>
  <cp:revision>2</cp:revision>
  <dcterms:created xsi:type="dcterms:W3CDTF">2024-11-05T08:42:43Z</dcterms:created>
  <dcterms:modified xsi:type="dcterms:W3CDTF">2025-01-23T17:10:04Z</dcterms:modified>
</cp:coreProperties>
</file>