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2" r:id="rId5"/>
    <p:sldId id="261" r:id="rId6"/>
    <p:sldId id="259" r:id="rId7"/>
    <p:sldId id="260" r:id="rId8"/>
    <p:sldId id="263" r:id="rId9"/>
    <p:sldId id="264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A28D-2D49-42B6-818B-1686A3D2FC4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05B5-BBEF-443A-ACF9-8D3624C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304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84604" y="91594"/>
            <a:ext cx="8622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ОБРАЗОВАНИЯ, КУЛЬТУРЫ И ИССЛЕДОВАНИЙ 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РЕСПУБЛИКИ МОЛДОВА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БЕЛЬЦКИЙ ГОСУДАРСТВЕННЫЙ УНИВЕРСИТЕТ </a:t>
            </a:r>
            <a:r>
              <a:rPr lang="ru-RU" sz="1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им. 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А. РУССО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ФАКУЛЬТЕТ РЕАЛЬНЫХ НАУК, ЭКОНОМИКИ И ОКРУЖАЮЩЕЙ СРЕДЫ 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КАФЕДРА МАТЕМАТИКИ И ИНФОРМАТИКИ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7040" y="2571606"/>
            <a:ext cx="621792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ОНЛАЙН-КОНСТРУКТОРА ДЛЯ CОЗДАНИЯ ПОЛЬЗОВАТЕЛЬСКИХ ДИЗАЙНОВ С ИСПОЛЬЗОВАНИЕМ REACT.JS</a:t>
            </a:r>
            <a:endParaRPr lang="ru-RU" sz="20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44896" y="3706960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Nicolai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RUSSU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44896" y="5053232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доцент. </a:t>
            </a:r>
            <a:r>
              <a:rPr lang="ru-RU" dirty="0" smtClean="0"/>
              <a:t>доктор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Corina NEGARA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409700" y="695324"/>
            <a:ext cx="9144000" cy="919163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352675" y="1773237"/>
            <a:ext cx="7248525" cy="3389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декали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фото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декали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текста(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цвета,шрифта,размера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размеров фото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объектов по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фото из списка популярных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5984" cy="721461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01250" y="209550"/>
            <a:ext cx="2389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6969" y="855881"/>
            <a:ext cx="10917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 были достигнуты. Разработанный онлайн-конструктор успешно обеспечивает пользователей широкими возможностями взаимодействия с трехмерной моделью, создания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декалей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текста и фотографий, а также настройки текста и изменения положения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декалей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модели. Пользователи могут легко манипулировать трехмерной моделью, просматривая ее с разных углов и редактируя дизайн в реальном времени. Создание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декалей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текста и фотографий дает пользователям широкие возможности для персонализации дизайна, позволяя выразить свою индивидуальность и творческие идеи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разработанного онлайн-конструктора может принести значительную выгоду в бизнесе. Возможность создания уникальных дизайнов на основе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одежды представляет собой новый и перспективный подход, который может привлечь больше клиентов и увеличить доходы компании. Этот инновационный подход позволяет пользователям полностью взаимодействовать с дизайном, просматривая его на трехмерной модели перед заказом, что делает процесс более удобным и привлекательным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перспективы развития проекта включают в себя дальнейшее улучшение функционала конструктора, расширение ассортимента предметов, на которых можно создавать дизайны, а также интеграцию дополнительных инструментов для увеличения креативных возможностей пользователей. Кроме того, сотрудничества с производителями одежды для предоставления более широкого выбора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23693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05037" y="2321004"/>
            <a:ext cx="83915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524000" y="98871"/>
            <a:ext cx="9144000" cy="949643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17320" y="1206531"/>
            <a:ext cx="9357360" cy="4444937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подходы к созданию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онлайн-конструкторов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для создания и интеграции 3D моделей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существующих онлайн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конструкторов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React.js в разработке пользовательского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Three.js для реализации 3D моделей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веб-приложении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упрощения работы с Three.js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онлайн-конструктора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2043683" y="320040"/>
            <a:ext cx="8060436" cy="645858"/>
          </a:xfrm>
        </p:spPr>
        <p:txBody>
          <a:bodyPr>
            <a:no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28559" y="1285938"/>
            <a:ext cx="9967341" cy="4813110"/>
          </a:xfrm>
        </p:spPr>
        <p:txBody>
          <a:bodyPr>
            <a:normAutofit/>
          </a:bodyPr>
          <a:lstStyle/>
          <a:p>
            <a:pPr indent="457200"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мир веб-разработки испытывает постоянный спрос на инновационные и интерактивные решения, способные обеспечить удобство и уникальный пользовательский опыт. В рамках этой тенденции особую актуальность приобретает развитие онлайн-платформ для создания индивидуальных дизайнов, позволяющих пользователям самостоятельно разрабатывать уникальные дизайны одежды. Целью данного проекта является разработка инструмента, который обеспечит пользователям возможность создания уникальных дизайнов для одежды, используя передовые веб-технологии, включая React.js и Three.js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25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12963" y="270928"/>
            <a:ext cx="8966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созданию онлайн-конструкторов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88393" y="1953989"/>
            <a:ext cx="7415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онлайн-конструкторов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онлайн-конструкторов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для создания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онлайн-конструкторов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традиционных онлайн-конструкторов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43074" y="396359"/>
            <a:ext cx="92480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и интеграции 3D моделей в веб-приложения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09480" y="1912864"/>
            <a:ext cx="7315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веб-сайтах, использование 3D моделей становится все более популярным. Эти технологии позволяют создавать интерактивные пользовательские интерфейсы с трехмерными объектами и сценами.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ключевых технологий для этого является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для отображения трехмерной графики в веб-браузерах без использования дополнительных плагинов.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разработчикам создавать интерактивные трехмерные сцены и объекты, используя возможности графического процессора компьютера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WebGL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 и библиотеки для работы с 3D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графикой</a:t>
            </a:r>
          </a:p>
          <a:p>
            <a:endParaRPr lang="ru-RU" dirty="0" smtClean="0"/>
          </a:p>
          <a:p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30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2722" y="446354"/>
            <a:ext cx="9220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существующих онлайн конструкторов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483614" y="1884474"/>
            <a:ext cx="7139178" cy="3905225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сравнительном анализе онлайн конструкторов одежды выявляются их особенности и функциональные возможности. Важно учитывать три ключевых параметра: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Функциональность: возможность добавления изображений, текста и других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 интерфейса: интуитивность навигации, простота процесса создания дизайна.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изменение цветовой гаммы, шрифтов, стилей текста, применение фильтров и эффектов.</a:t>
            </a:r>
          </a:p>
          <a:p>
            <a:pPr marL="457200" indent="-457200" algn="l">
              <a:buFont typeface="+mj-lt"/>
              <a:buAutoNum type="arabicPeriod"/>
            </a:pPr>
            <a:endParaRPr lang="ru-RU" b="1" dirty="0" smtClean="0"/>
          </a:p>
          <a:p>
            <a:pPr indent="45720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005" y="472559"/>
            <a:ext cx="9173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React.js в разработке пользовательского интерфейса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188339" y="1903415"/>
            <a:ext cx="6611493" cy="4215826"/>
          </a:xfrm>
        </p:spPr>
        <p:txBody>
          <a:bodyPr>
            <a:normAutofit/>
          </a:bodyPr>
          <a:lstStyle/>
          <a:p>
            <a:pPr indent="457200" algn="l"/>
            <a:r>
              <a:rPr lang="ru-RU" dirty="0"/>
              <a:t/>
            </a:r>
            <a:br>
              <a:rPr lang="ru-RU" dirty="0"/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React.js значительно упрощает разработку пользовательского интерфейса (UI) благодаря своей компонентной архитектуре. Он позволяет создавать повторно используемые элементы UI, разбивая сложные интерфейсы на более мелкие, управляемые части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эффективно управляет отображением данных с помощью виртуального DOM,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минимизируя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затраты на ресурсы и обеспечивая плавное взаимодействие с пользователем.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09" y="1672888"/>
            <a:ext cx="3804368" cy="38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56347" y="339864"/>
            <a:ext cx="7315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Three.js для реализации 3D моделей в веб-приложении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321785" y="1699642"/>
            <a:ext cx="7548429" cy="411003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концепции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и создание 3D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материалами и текстурами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89" y="38844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62160" y="1859339"/>
            <a:ext cx="782250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контексте разработки трехмерных приложений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библиотеки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себя как ценные инструменты, упрощающие работу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three.js.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адаптация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three.js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архитектуры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использующая подход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готовых абстракций и компонентов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16843" y="654481"/>
            <a:ext cx="80676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react-three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упрощения работы с Three.js в React.js</a:t>
            </a:r>
          </a:p>
        </p:txBody>
      </p:sp>
    </p:spTree>
    <p:extLst>
      <p:ext uri="{BB962C8B-B14F-4D97-AF65-F5344CB8AC3E}">
        <p14:creationId xmlns:p14="http://schemas.microsoft.com/office/powerpoint/2010/main" val="301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652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План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ПРАКТИЧЕСКАЯ ЧАСТЬ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35</cp:revision>
  <dcterms:created xsi:type="dcterms:W3CDTF">2023-05-18T14:32:24Z</dcterms:created>
  <dcterms:modified xsi:type="dcterms:W3CDTF">2024-06-18T04:07:15Z</dcterms:modified>
</cp:coreProperties>
</file>