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4" r:id="rId6"/>
    <p:sldId id="268" r:id="rId7"/>
    <p:sldId id="271" r:id="rId8"/>
    <p:sldId id="272" r:id="rId9"/>
    <p:sldId id="260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60"/>
    <a:srgbClr val="0A308E"/>
    <a:srgbClr val="202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-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08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4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0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24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6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4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65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CD66-0C4C-4B18-932B-F4DCDADC9D23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7EB8-44DC-44A5-9719-ED90E6E91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4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29063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Индивидуальный проект</a:t>
            </a:r>
            <a:br>
              <a:rPr lang="ru-RU" sz="4000" b="1" dirty="0" smtClean="0"/>
            </a:br>
            <a:r>
              <a:rPr lang="en-US" sz="4000" b="1" dirty="0" smtClean="0"/>
              <a:t>“</a:t>
            </a:r>
            <a:r>
              <a:rPr lang="ru-RU" sz="4000" b="1" dirty="0" smtClean="0"/>
              <a:t>Сколько</a:t>
            </a:r>
            <a:r>
              <a:rPr lang="en-US" sz="4000" b="1" dirty="0" smtClean="0"/>
              <a:t>?”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1044" y="3602038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82917" y="4068219"/>
            <a:ext cx="5136682" cy="2087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Город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Новосибирск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Площадка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МБОУ Инженерный лицей НГТУ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Учащаяся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Колесова Екатерина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Муль</a:t>
            </a: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Павел </a:t>
            </a:r>
            <a:r>
              <a:rPr lang="ru-RU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Фридрихович</a:t>
            </a: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464" y="1740403"/>
            <a:ext cx="8114218" cy="2204490"/>
          </a:xfrm>
          <a:prstGeom prst="rect">
            <a:avLst/>
          </a:prstGeom>
        </p:spPr>
      </p:pic>
      <p:pic>
        <p:nvPicPr>
          <p:cNvPr id="1026" name="Picture 2" descr="https://gymtroitska.mskobr.ru/files/new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20" y="5158171"/>
            <a:ext cx="5338278" cy="10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8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72 -1.85185E-6 L 1.78632 -1.85185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5582"/>
            <a:ext cx="10515600" cy="4351338"/>
          </a:xfrm>
        </p:spPr>
        <p:txBody>
          <a:bodyPr/>
          <a:lstStyle/>
          <a:p>
            <a:pPr algn="just"/>
            <a:r>
              <a:rPr lang="ru-RU" dirty="0" smtClean="0"/>
              <a:t>Добавление </a:t>
            </a:r>
            <a:r>
              <a:rPr lang="ru-RU" dirty="0" smtClean="0"/>
              <a:t>возможности соревноваться с другими пользователями приложения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-504496" y="4834757"/>
            <a:ext cx="13095890" cy="26486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-504496" y="-1080810"/>
            <a:ext cx="13095890" cy="264860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2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0948"/>
            <a:ext cx="6119538" cy="387898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4000" b="1" dirty="0"/>
              <a:t>Цель </a:t>
            </a:r>
            <a:r>
              <a:rPr lang="ru-RU" sz="4000" b="1" dirty="0" smtClean="0"/>
              <a:t>проекта</a:t>
            </a:r>
            <a:endParaRPr lang="ru-RU" sz="4000" b="1" dirty="0"/>
          </a:p>
          <a:p>
            <a:pPr algn="just"/>
            <a:r>
              <a:rPr lang="ru-RU" sz="4000" dirty="0"/>
              <a:t>Создание </a:t>
            </a:r>
            <a:r>
              <a:rPr lang="en-US" sz="4000" dirty="0"/>
              <a:t>Android </a:t>
            </a:r>
            <a:r>
              <a:rPr lang="ru-RU" sz="4000" dirty="0"/>
              <a:t>приложения – игры для тренировки внимательности.</a:t>
            </a:r>
          </a:p>
          <a:p>
            <a:pPr marL="0" indent="0" algn="just">
              <a:buNone/>
            </a:pPr>
            <a:r>
              <a:rPr lang="ru-RU" sz="4000" b="1" dirty="0" smtClean="0"/>
              <a:t>Задачи проекта</a:t>
            </a:r>
          </a:p>
          <a:p>
            <a:pPr algn="just"/>
            <a:r>
              <a:rPr lang="ru-RU" sz="4000" dirty="0"/>
              <a:t> </a:t>
            </a:r>
            <a:r>
              <a:rPr lang="ru-RU" sz="4000" dirty="0" smtClean="0"/>
              <a:t>Обеспечить развитие таких характеристик внимания, как</a:t>
            </a: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онцентрация</a:t>
            </a:r>
            <a:r>
              <a:rPr lang="en-US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стойчивость</a:t>
            </a:r>
            <a:r>
              <a:rPr lang="en-US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бъем</a:t>
            </a:r>
            <a:r>
              <a:rPr lang="en-US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аспределение</a:t>
            </a:r>
            <a:r>
              <a:rPr lang="en-US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переключаемость</a:t>
            </a:r>
          </a:p>
          <a:p>
            <a:pPr algn="just"/>
            <a:r>
              <a:rPr lang="ru-RU" sz="4000" dirty="0" smtClean="0"/>
              <a:t>Создать полезную, но достаточно простую для понимания игру</a:t>
            </a:r>
            <a:endParaRPr lang="ru-RU" sz="4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4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5300" dirty="0" smtClean="0"/>
          </a:p>
          <a:p>
            <a:pPr marL="0" indent="0">
              <a:buNone/>
            </a:pPr>
            <a:endParaRPr lang="ru-RU" sz="5300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1946716">
            <a:off x="9144869" y="-858875"/>
            <a:ext cx="6923466" cy="82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0070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Анализ других приложений для тренировки внимательности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35" y="2397512"/>
            <a:ext cx="3813930" cy="3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1824" y="3044283"/>
            <a:ext cx="1750742" cy="3847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051824" y="858644"/>
            <a:ext cx="1918010" cy="3568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87189" y="772768"/>
            <a:ext cx="9619785" cy="481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500" dirty="0" smtClean="0">
                <a:ea typeface="Calibri" panose="020F0502020204030204" pitchFamily="34" charset="0"/>
              </a:rPr>
              <a:t>Достоинства</a:t>
            </a:r>
            <a:endParaRPr lang="ru-RU" sz="2500" dirty="0" smtClean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Персонализированный подход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нескольких мини-игр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соревноваться с другими игроками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500" dirty="0">
                <a:ea typeface="Calibri" panose="020F0502020204030204" pitchFamily="34" charset="0"/>
              </a:rPr>
              <a:t>Н</a:t>
            </a:r>
            <a:r>
              <a:rPr lang="ru-RU" sz="2500" dirty="0" smtClean="0">
                <a:effectLst/>
                <a:ea typeface="Calibri" panose="020F0502020204030204" pitchFamily="34" charset="0"/>
              </a:rPr>
              <a:t>едостатки</a:t>
            </a: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локализации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Полные версии некоторых приложений платные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sz="2500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Занимают достаточно значительный объем памяти устройства</a:t>
            </a:r>
            <a:endParaRPr lang="ru-RU" sz="25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12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09407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Достоинства создаваемого приложения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6699">
            <a:off x="-653610" y="-672426"/>
            <a:ext cx="2593122" cy="25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36341" y="1182029"/>
            <a:ext cx="1884557" cy="367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88019" y="1088170"/>
            <a:ext cx="4705815" cy="532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633095" algn="l"/>
              </a:tabLst>
            </a:pPr>
            <a:r>
              <a:rPr lang="ru-RU" sz="25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Достоинства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33095" algn="l"/>
              </a:tabLst>
            </a:pPr>
            <a:r>
              <a:rPr lang="ru-RU" sz="25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наличие локализации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33095" algn="l"/>
              </a:tabLst>
            </a:pPr>
            <a:r>
              <a:rPr lang="ru-RU" sz="25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небольшой объем занимаемой на устройстве памяти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33095" algn="l"/>
              </a:tabLst>
            </a:pPr>
            <a:r>
              <a:rPr lang="ru-RU" sz="25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ориентированность именно на развитие внимания, что позволит пользователю сосредоточится на конкретной задаче, не уходить в другие мини-игры, забывая о своей цели.</a:t>
            </a:r>
            <a:endParaRPr lang="ru-RU" sz="2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-323385"/>
            <a:ext cx="6839415" cy="8106936"/>
          </a:xfrm>
          <a:prstGeom prst="rect">
            <a:avLst/>
          </a:prstGeom>
          <a:solidFill>
            <a:srgbClr val="0A30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49" y="211873"/>
            <a:ext cx="5954751" cy="59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1545" y="2471016"/>
            <a:ext cx="10515600" cy="1325563"/>
          </a:xfrm>
        </p:spPr>
        <p:txBody>
          <a:bodyPr/>
          <a:lstStyle/>
          <a:p>
            <a:r>
              <a:rPr lang="ru-RU" dirty="0" smtClean="0"/>
              <a:t>Здесь будут новые экраны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71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946" y="266498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Здесь будет диаграмма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6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8301"/>
            <a:ext cx="9144000" cy="688705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4000" dirty="0" smtClean="0"/>
              <a:t>Перспективы развития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146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Индивидуальный проект “Сколько?”</vt:lpstr>
      <vt:lpstr>Презентация PowerPoint</vt:lpstr>
      <vt:lpstr>Анализ других приложений для тренировки внимательности</vt:lpstr>
      <vt:lpstr>Презентация PowerPoint</vt:lpstr>
      <vt:lpstr>Достоинства создаваемого приложения</vt:lpstr>
      <vt:lpstr>Презентация PowerPoint</vt:lpstr>
      <vt:lpstr>Здесь будут новые экраны приложения</vt:lpstr>
      <vt:lpstr>Здесь будет диаграмма классов</vt:lpstr>
      <vt:lpstr>Перспективы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приложение для тренировки внимательности</dc:title>
  <dc:creator>Алексей Колесов</dc:creator>
  <cp:lastModifiedBy>ASUS</cp:lastModifiedBy>
  <cp:revision>24</cp:revision>
  <dcterms:created xsi:type="dcterms:W3CDTF">2021-03-18T17:59:06Z</dcterms:created>
  <dcterms:modified xsi:type="dcterms:W3CDTF">2021-05-26T16:47:23Z</dcterms:modified>
</cp:coreProperties>
</file>