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2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34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435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61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1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85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62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47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49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6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66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D24A8-EDFF-4D2E-9C55-998B4BD75338}" type="datetimeFigureOut">
              <a:rPr lang="cs-CZ" smtClean="0"/>
              <a:t>2. 3. 2016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5B51-E1C7-4EC8-BA0A-2CD242B478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5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3617" cy="4359871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 flipV="1">
            <a:off x="4098613" y="3852154"/>
            <a:ext cx="45370" cy="137821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/>
          <p:cNvCxnSpPr/>
          <p:nvPr/>
        </p:nvCxnSpPr>
        <p:spPr>
          <a:xfrm flipV="1">
            <a:off x="4974336" y="3852154"/>
            <a:ext cx="239690" cy="12562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7888224" y="1856769"/>
            <a:ext cx="104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Texty OK</a:t>
            </a:r>
          </a:p>
          <a:p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4242816" y="5108448"/>
            <a:ext cx="5376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Popis:</a:t>
            </a:r>
          </a:p>
          <a:p>
            <a:r>
              <a:rPr lang="cs-CZ" dirty="0" smtClean="0"/>
              <a:t>Chci plyn / Chci elektřinu</a:t>
            </a:r>
          </a:p>
          <a:p>
            <a:r>
              <a:rPr lang="cs-CZ" dirty="0" err="1" smtClean="0"/>
              <a:t>Prolink</a:t>
            </a:r>
            <a:r>
              <a:rPr lang="cs-CZ" dirty="0" smtClean="0"/>
              <a:t> na interaktivní formulář: https://docs.google.com/forms/d/1qnkruw_RpyP7J4QsI2jtkfCKHl5AwwPkzNRbLWj1MCk/viewform?c=0&amp;w=1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68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" y="90106"/>
            <a:ext cx="12097268" cy="6018085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792480" y="377952"/>
            <a:ext cx="10972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KOLEKTIVNÍ ENERGIE</a:t>
            </a:r>
          </a:p>
          <a:p>
            <a:endParaRPr lang="cs-CZ" dirty="0"/>
          </a:p>
          <a:p>
            <a:r>
              <a:rPr lang="cs-CZ" dirty="0" smtClean="0"/>
              <a:t>Kolektivní energie je projektem společnosti PROPULS SOLAR s.r.o., který vznikl na základě požadavků zákazníků, kterým jsme dodali kotelny pro jejich firmy, rodinné a bytové domy. Zapojením do našeho společného seznamu odběrných míst máte unikátní možnost zúčastnit se výběrových řízení na dodávky energií společně. U dodavatelů energií platí obecné pravidlo: čím více odebíráte, tím máte větší možnost dostat se k lepší ceně komodity, tedy plynu, nebo elektřiny. Smlouvu na dodávky energie pak podepisujete přímo s vítězným dodavatelem. Účast ve výběrových řízeních je dobrovolná a společný seznam můžete kdykoliv opustit.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43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00" y="0"/>
            <a:ext cx="10306776" cy="68580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3816096" y="3523488"/>
            <a:ext cx="926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 smtClean="0"/>
              <a:t>závazků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7461504" y="2967704"/>
            <a:ext cx="853440" cy="250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err="1" smtClean="0"/>
              <a:t>vysoutěžíme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33833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25" y="286512"/>
            <a:ext cx="10220135" cy="635694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4523232" y="3065240"/>
            <a:ext cx="853440" cy="250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spotřebu</a:t>
            </a:r>
            <a:endParaRPr lang="cs-CZ" sz="10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938528" y="3711416"/>
            <a:ext cx="31943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Společný seznam</a:t>
            </a:r>
            <a:endParaRPr lang="cs-CZ" sz="16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38528" y="4049970"/>
            <a:ext cx="30723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Stanete se součástí společného seznamu, který soutěžíme jako celek, tedy součet všech spotřeb</a:t>
            </a:r>
            <a:endParaRPr lang="cs-CZ" sz="1000" dirty="0"/>
          </a:p>
        </p:txBody>
      </p:sp>
      <p:cxnSp>
        <p:nvCxnSpPr>
          <p:cNvPr id="6" name="Přímá spojnice se šipkou 5"/>
          <p:cNvCxnSpPr/>
          <p:nvPr/>
        </p:nvCxnSpPr>
        <p:spPr>
          <a:xfrm>
            <a:off x="633984" y="3065240"/>
            <a:ext cx="498901" cy="815453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-75747" y="3023836"/>
            <a:ext cx="94967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Změnit ikony</a:t>
            </a:r>
            <a:endParaRPr lang="cs-CZ" sz="16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1938528" y="4713542"/>
            <a:ext cx="31943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Nabídka</a:t>
            </a:r>
            <a:endParaRPr lang="cs-CZ" sz="1600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1938528" y="5054918"/>
            <a:ext cx="30723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err="1" smtClean="0"/>
              <a:t>Vysoutěžená</a:t>
            </a:r>
            <a:r>
              <a:rPr lang="cs-CZ" sz="1000" dirty="0" smtClean="0"/>
              <a:t> cena Vám bude zaslána jako nabídka.. Sami se rozhodnete, zda chcete nabídku využít.</a:t>
            </a:r>
            <a:endParaRPr lang="cs-CZ" sz="10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1938528" y="5678497"/>
            <a:ext cx="31943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S</a:t>
            </a:r>
            <a:r>
              <a:rPr lang="cs-CZ" sz="1600" dirty="0" smtClean="0"/>
              <a:t>mlouva</a:t>
            </a:r>
            <a:endParaRPr lang="cs-CZ" sz="16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1938528" y="6019873"/>
            <a:ext cx="30723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Propojíme Vás s vítězným dodavatelem. </a:t>
            </a:r>
            <a:r>
              <a:rPr lang="cs-CZ" sz="1000" dirty="0" smtClean="0"/>
              <a:t>Smlouvu podepisujete přímo s dodavatelem. Čerpáte výhody velkoodběratele.</a:t>
            </a:r>
            <a:endParaRPr lang="cs-CZ" sz="1000" dirty="0"/>
          </a:p>
        </p:txBody>
      </p:sp>
      <p:cxnSp>
        <p:nvCxnSpPr>
          <p:cNvPr id="15" name="Přímá spojnice se šipkou 14"/>
          <p:cNvCxnSpPr/>
          <p:nvPr/>
        </p:nvCxnSpPr>
        <p:spPr>
          <a:xfrm>
            <a:off x="700228" y="3566303"/>
            <a:ext cx="498901" cy="131651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/>
          <p:nvPr/>
        </p:nvCxnSpPr>
        <p:spPr>
          <a:xfrm>
            <a:off x="633984" y="3817287"/>
            <a:ext cx="631389" cy="2017699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7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685800"/>
            <a:ext cx="8258175" cy="5486400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841248" y="134112"/>
            <a:ext cx="10972800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O projektu</a:t>
            </a:r>
          </a:p>
          <a:p>
            <a:endParaRPr lang="cs-CZ" dirty="0"/>
          </a:p>
          <a:p>
            <a:r>
              <a:rPr lang="cs-CZ" dirty="0" smtClean="0"/>
              <a:t>K projektu nás více méně dotlačil jeden z Vás. Pan inženýr Urbánek se s námi sešel nad problémem s kotelnou v jeho bytovém domě v Brandýse nad Labem. O projektu společného nákupu energií jsme uvažovali již několik let a impuls byl právě u pana Urbánka, kterému končila smlouva na dodávky plynu. Oslovili jsme první vlnu našich zákazníků aby se zapojili do seznamu. Akce se uskutečnila v lednu 2016 a pro 44 odběratelů byla </a:t>
            </a:r>
            <a:r>
              <a:rPr lang="cs-CZ" dirty="0" err="1" smtClean="0"/>
              <a:t>vysoutěžena</a:t>
            </a:r>
            <a:r>
              <a:rPr lang="cs-CZ" dirty="0" smtClean="0"/>
              <a:t> bezkonkurenční cena za komoditu (plyn). Z výhod společného seznamu tak čerpají všichni. Velmi markantně se promítla u drobných odběratelů v rodinných domcích, neboť cena je pro všechny naprosto stejná a liší se pouze za regulované složky dodávky, které předepisuje ERÚ.</a:t>
            </a:r>
          </a:p>
          <a:p>
            <a:r>
              <a:rPr lang="cs-CZ" dirty="0" smtClean="0"/>
              <a:t>Abychom se časem nezbláznili z neustálého vyplňování tabulek nabídl nám spolupráci právě pan Urbánek, který zapojil svůj programátorský um a zprovoznil stránky na kterých se právě nacházíte. Stránky slouží k jednoduchému přehledu o projektu a umožňují rychlejší administraci celého procesu.</a:t>
            </a:r>
          </a:p>
          <a:p>
            <a:r>
              <a:rPr lang="cs-CZ" dirty="0" smtClean="0"/>
              <a:t>Závěrem bych chtěl sdělit, že naše společnost PROPULS SOLAR s.r.o. na tomto projektu nijak neprofituje. Projekt je poděkováním Vám všem, kteří nás oslovili a projevili důvěru v naše schopnosti dodat kvalitní tepelné zdroje pro Vaše domy a firmy. Pevně věřím, že společně dokážeme ceny energií držet dlouhodobě co nejníže.</a:t>
            </a:r>
          </a:p>
          <a:p>
            <a:r>
              <a:rPr lang="cs-CZ" dirty="0" smtClean="0"/>
              <a:t>Za připomínky, případné nápady, nebo aktivní zapojení Vám děkuji. Zvláštní poděkování pak patří panu Urbánkovi za jeho buldočí vytrvalost a aktivní přístup ke společnému projektu.</a:t>
            </a:r>
          </a:p>
          <a:p>
            <a:endParaRPr lang="cs-CZ" dirty="0"/>
          </a:p>
          <a:p>
            <a:r>
              <a:rPr lang="cs-CZ" dirty="0" smtClean="0"/>
              <a:t>							Za PROPULS SOLAR s.r.o.      Aleš Prokopec</a:t>
            </a:r>
            <a:endParaRPr lang="cs-CZ" dirty="0"/>
          </a:p>
        </p:txBody>
      </p:sp>
      <p:cxnSp>
        <p:nvCxnSpPr>
          <p:cNvPr id="4" name="Přímá spojnice se šipkou 3"/>
          <p:cNvCxnSpPr/>
          <p:nvPr/>
        </p:nvCxnSpPr>
        <p:spPr>
          <a:xfrm flipV="1">
            <a:off x="3974592" y="5742432"/>
            <a:ext cx="1207008" cy="57302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3167325" y="6172200"/>
            <a:ext cx="94967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Není nutné - smazat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49008498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435</Words>
  <Application>Microsoft Office PowerPoint</Application>
  <PresentationFormat>Širokoúhlá obrazovka</PresentationFormat>
  <Paragraphs>26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prokopeca01</dc:creator>
  <cp:lastModifiedBy>prokopeca01</cp:lastModifiedBy>
  <cp:revision>6</cp:revision>
  <dcterms:created xsi:type="dcterms:W3CDTF">2016-03-02T11:59:50Z</dcterms:created>
  <dcterms:modified xsi:type="dcterms:W3CDTF">2016-03-02T12:38:12Z</dcterms:modified>
</cp:coreProperties>
</file>