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C8EC7-129C-4422-96FC-8D811BFC2D69}" v="419" dt="2019-03-03T13:01:17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eman Psrsley" userId="36dab222ee0196ea" providerId="LiveId" clId="{229C8EC7-129C-4422-96FC-8D811BFC2D69}"/>
    <pc:docChg chg="custSel addSld delSld modSld">
      <pc:chgData name="Koleman Psrsley" userId="36dab222ee0196ea" providerId="LiveId" clId="{229C8EC7-129C-4422-96FC-8D811BFC2D69}" dt="2019-03-03T13:01:17.271" v="418" actId="2696"/>
      <pc:docMkLst>
        <pc:docMk/>
      </pc:docMkLst>
      <pc:sldChg chg="modSp">
        <pc:chgData name="Koleman Psrsley" userId="36dab222ee0196ea" providerId="LiveId" clId="{229C8EC7-129C-4422-96FC-8D811BFC2D69}" dt="2019-03-03T12:52:12.778" v="416" actId="313"/>
        <pc:sldMkLst>
          <pc:docMk/>
          <pc:sldMk cId="383368105" sldId="258"/>
        </pc:sldMkLst>
        <pc:spChg chg="mod">
          <ac:chgData name="Koleman Psrsley" userId="36dab222ee0196ea" providerId="LiveId" clId="{229C8EC7-129C-4422-96FC-8D811BFC2D69}" dt="2019-03-03T12:52:12.778" v="416" actId="313"/>
          <ac:spMkLst>
            <pc:docMk/>
            <pc:sldMk cId="383368105" sldId="258"/>
            <ac:spMk id="3" creationId="{591AB913-6D23-4916-AE7E-3D04103B8BA5}"/>
          </ac:spMkLst>
        </pc:spChg>
      </pc:sldChg>
      <pc:sldChg chg="add del">
        <pc:chgData name="Koleman Psrsley" userId="36dab222ee0196ea" providerId="LiveId" clId="{229C8EC7-129C-4422-96FC-8D811BFC2D69}" dt="2019-03-03T13:01:17.271" v="418" actId="2696"/>
        <pc:sldMkLst>
          <pc:docMk/>
          <pc:sldMk cId="118569558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718F-CA45-45BD-8E66-E9E37E616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PlanAGame.com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AEF3-88AD-465B-8DAC-CD526A40E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Koleman, Ken, </a:t>
            </a:r>
            <a:r>
              <a:rPr lang="en-US" dirty="0" err="1"/>
              <a:t>Issaih</a:t>
            </a:r>
            <a:r>
              <a:rPr lang="en-US" dirty="0"/>
              <a:t>, tanner</a:t>
            </a:r>
          </a:p>
        </p:txBody>
      </p:sp>
    </p:spTree>
    <p:extLst>
      <p:ext uri="{BB962C8B-B14F-4D97-AF65-F5344CB8AC3E}">
        <p14:creationId xmlns:p14="http://schemas.microsoft.com/office/powerpoint/2010/main" val="45298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B2D8-D35A-47F1-9826-D9C5C3B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plan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D22B-0576-4CD9-98B2-6F1C9811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 game is a social media app with a focus of sports that connects you with people in your community, it is a downloadable app, also runnable on your desktop via our website planagame.com</a:t>
            </a:r>
          </a:p>
        </p:txBody>
      </p:sp>
    </p:spTree>
    <p:extLst>
      <p:ext uri="{BB962C8B-B14F-4D97-AF65-F5344CB8AC3E}">
        <p14:creationId xmlns:p14="http://schemas.microsoft.com/office/powerpoint/2010/main" val="281202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174-E837-43AC-9A2F-FEFD82E4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AB913-6D23-4916-AE7E-3D04103B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just wanted to hang out with friends and play a pick-up game of sport? </a:t>
            </a:r>
            <a:r>
              <a:rPr lang="en-US" dirty="0" err="1"/>
              <a:t>PlanAGame</a:t>
            </a:r>
            <a:r>
              <a:rPr lang="en-US" dirty="0"/>
              <a:t> allows you to do just that! You simply enter a submission of what sport and your zip code, and our algorithms automatically connects you with someone in your area that also wants to play that sport!</a:t>
            </a:r>
          </a:p>
        </p:txBody>
      </p:sp>
    </p:spTree>
    <p:extLst>
      <p:ext uri="{BB962C8B-B14F-4D97-AF65-F5344CB8AC3E}">
        <p14:creationId xmlns:p14="http://schemas.microsoft.com/office/powerpoint/2010/main" val="38336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</TotalTime>
  <Words>120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PlanAGame.com</vt:lpstr>
      <vt:lpstr>What is plan a game?</vt:lpstr>
      <vt:lpstr>What does it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PlanAGame.com</dc:title>
  <dc:creator>Koleman Psrsley</dc:creator>
  <cp:lastModifiedBy>Koleman Psrsley</cp:lastModifiedBy>
  <cp:revision>1</cp:revision>
  <dcterms:created xsi:type="dcterms:W3CDTF">2019-03-03T12:44:35Z</dcterms:created>
  <dcterms:modified xsi:type="dcterms:W3CDTF">2019-03-03T13:01:23Z</dcterms:modified>
</cp:coreProperties>
</file>