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3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1B4D68-690F-447C-9230-C8A81655800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68622E-E015-4B4F-96D5-FEF7334C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9E5C-8A60-4C5F-9BBE-DCD01A937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05B56-239D-4EB4-A826-A4C392A9D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5463-3036-4AF1-B781-56513D1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Stress: things that push our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22DA-8C53-408A-8AD8-FF3FF891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Physical, emotional, cognitive &amp; behavioral responses to events (challenging or threatening)</a:t>
            </a:r>
          </a:p>
          <a:p>
            <a:pPr lvl="1"/>
            <a:r>
              <a:rPr lang="en-US" dirty="0"/>
              <a:t>Stressor's: Stress causing Events</a:t>
            </a:r>
          </a:p>
          <a:p>
            <a:pPr lvl="1"/>
            <a:r>
              <a:rPr lang="en-US" dirty="0"/>
              <a:t>Distress: unpleasant</a:t>
            </a:r>
          </a:p>
          <a:p>
            <a:pPr lvl="2"/>
            <a:r>
              <a:rPr lang="en-US" dirty="0"/>
              <a:t>Eustress: positive event requiring body to adapt/change</a:t>
            </a:r>
          </a:p>
        </p:txBody>
      </p:sp>
    </p:spTree>
    <p:extLst>
      <p:ext uri="{BB962C8B-B14F-4D97-AF65-F5344CB8AC3E}">
        <p14:creationId xmlns:p14="http://schemas.microsoft.com/office/powerpoint/2010/main" val="62930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132-BAD9-4771-B0E4-F8FFBF7A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Stressor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1414-92AC-4C26-89C4-AA6EC963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Perception of event is as important as the event itself</a:t>
            </a:r>
          </a:p>
          <a:p>
            <a:r>
              <a:rPr lang="en-US" dirty="0" err="1"/>
              <a:t>Lazaruz</a:t>
            </a:r>
            <a:r>
              <a:rPr lang="en-US" dirty="0"/>
              <a:t> (</a:t>
            </a:r>
            <a:r>
              <a:rPr lang="en-US" dirty="0" err="1"/>
              <a:t>Chp</a:t>
            </a:r>
            <a:r>
              <a:rPr lang="en-US" dirty="0"/>
              <a:t> 9)</a:t>
            </a:r>
          </a:p>
          <a:p>
            <a:pPr lvl="1"/>
            <a:r>
              <a:rPr lang="en-US" dirty="0"/>
              <a:t>Cognitive Appraisal – threat or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94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3C5C-C765-47EB-A4EF-A17FDC44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ENVIROMENTAL STRESSORS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1E6E-2501-49C1-AE11-E053EA86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Catastrophe</a:t>
            </a:r>
          </a:p>
          <a:p>
            <a:pPr lvl="1"/>
            <a:r>
              <a:rPr lang="en-US" dirty="0"/>
              <a:t>Unpredictable large scale event</a:t>
            </a:r>
          </a:p>
          <a:p>
            <a:r>
              <a:rPr lang="en-US" dirty="0"/>
              <a:t>Major Life Changes</a:t>
            </a:r>
          </a:p>
          <a:p>
            <a:pPr lvl="1"/>
            <a:r>
              <a:rPr lang="en-US" dirty="0"/>
              <a:t>Pos. or Neg. events</a:t>
            </a:r>
          </a:p>
          <a:p>
            <a:pPr lvl="1"/>
            <a:r>
              <a:rPr lang="en-US" dirty="0"/>
              <a:t>May have long term effects on physical/mental health</a:t>
            </a:r>
          </a:p>
          <a:p>
            <a:pPr lvl="1"/>
            <a:r>
              <a:rPr lang="en-US" dirty="0"/>
              <a:t>May have long term illness (heart disease)</a:t>
            </a:r>
          </a:p>
          <a:p>
            <a:r>
              <a:rPr lang="en-US" dirty="0"/>
              <a:t>Hassles </a:t>
            </a:r>
          </a:p>
          <a:p>
            <a:pPr lvl="1"/>
            <a:r>
              <a:rPr lang="en-US" dirty="0"/>
              <a:t>Daily annoyances</a:t>
            </a:r>
          </a:p>
          <a:p>
            <a:r>
              <a:rPr lang="en-US" dirty="0"/>
              <a:t>Good predictor of short term illness (Headaches, Colds, Backaches…)</a:t>
            </a:r>
          </a:p>
        </p:txBody>
      </p:sp>
    </p:spTree>
    <p:extLst>
      <p:ext uri="{BB962C8B-B14F-4D97-AF65-F5344CB8AC3E}">
        <p14:creationId xmlns:p14="http://schemas.microsoft.com/office/powerpoint/2010/main" val="31405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CE8E-3A68-463A-B948-1647367F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Adaption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36DC-1EDC-41AD-895C-33333578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Body’s  physiological response to stress</a:t>
            </a:r>
          </a:p>
          <a:p>
            <a:pPr lvl="1"/>
            <a:r>
              <a:rPr lang="en-US" dirty="0"/>
              <a:t>Phase 1</a:t>
            </a:r>
          </a:p>
          <a:p>
            <a:pPr lvl="2"/>
            <a:r>
              <a:rPr lang="en-US" dirty="0"/>
              <a:t>Alarm</a:t>
            </a:r>
          </a:p>
          <a:p>
            <a:pPr lvl="1"/>
            <a:r>
              <a:rPr lang="en-US" dirty="0"/>
              <a:t>Phase 2</a:t>
            </a:r>
          </a:p>
          <a:p>
            <a:pPr lvl="2"/>
            <a:r>
              <a:rPr lang="en-US" dirty="0"/>
              <a:t>Resistance (can last LONG time or short time)</a:t>
            </a:r>
          </a:p>
          <a:p>
            <a:pPr lvl="1"/>
            <a:r>
              <a:rPr lang="en-US" dirty="0"/>
              <a:t>Phase 3</a:t>
            </a:r>
          </a:p>
          <a:p>
            <a:pPr lvl="2"/>
            <a:r>
              <a:rPr lang="en-US" dirty="0"/>
              <a:t>Exhaustion (Most common time to get illness) </a:t>
            </a:r>
          </a:p>
        </p:txBody>
      </p:sp>
    </p:spTree>
    <p:extLst>
      <p:ext uri="{BB962C8B-B14F-4D97-AF65-F5344CB8AC3E}">
        <p14:creationId xmlns:p14="http://schemas.microsoft.com/office/powerpoint/2010/main" val="302802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6544-D3E7-4C0B-B0BF-EB105AF0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Tend &amp; Befriend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D90E-5D25-49CC-8C42-EB038EEA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Support</a:t>
            </a:r>
          </a:p>
          <a:p>
            <a:r>
              <a:rPr lang="en-US" dirty="0"/>
              <a:t>Tendency to reach out and support others during times of stress</a:t>
            </a:r>
          </a:p>
        </p:txBody>
      </p:sp>
    </p:spTree>
    <p:extLst>
      <p:ext uri="{BB962C8B-B14F-4D97-AF65-F5344CB8AC3E}">
        <p14:creationId xmlns:p14="http://schemas.microsoft.com/office/powerpoint/2010/main" val="275718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0C1E-5B51-45D1-BD29-A5FFEDA7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PSYCHONEUROIMMUNOLOGY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70E0-AC84-4AEB-8A1D-937AE484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Field of study focused on mind/body interactions</a:t>
            </a:r>
          </a:p>
          <a:p>
            <a:r>
              <a:rPr lang="en-US" sz="2400" dirty="0"/>
              <a:t>Studies effects of psychological factors (stress, emotions, thinking, learning, behavior) on body’s Immune system</a:t>
            </a:r>
          </a:p>
          <a:p>
            <a:r>
              <a:rPr lang="en-US" sz="2400" dirty="0"/>
              <a:t>Emotions affect the brain which controls the endocrine hormones that influence the immune system.</a:t>
            </a:r>
          </a:p>
          <a:p>
            <a:pPr algn="ctr"/>
            <a:r>
              <a:rPr lang="en-US" sz="2400" i="1" dirty="0"/>
              <a:t>Stress reaction is designed for ‘Short Term’ not Long term Psychological stressors</a:t>
            </a:r>
          </a:p>
        </p:txBody>
      </p:sp>
    </p:spTree>
    <p:extLst>
      <p:ext uri="{BB962C8B-B14F-4D97-AF65-F5344CB8AC3E}">
        <p14:creationId xmlns:p14="http://schemas.microsoft.com/office/powerpoint/2010/main" val="23578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95FF-19EA-4C43-94F6-06CE0D0A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that carry out search and destroy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5251-BF05-48F3-B29C-98888323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LYMPHOCYTES</a:t>
            </a:r>
          </a:p>
          <a:p>
            <a:pPr lvl="1"/>
            <a:r>
              <a:rPr lang="en-US" dirty="0" err="1"/>
              <a:t>Realeace</a:t>
            </a:r>
            <a:r>
              <a:rPr lang="en-US" dirty="0"/>
              <a:t> antibodies that fight bacterial infections.</a:t>
            </a:r>
          </a:p>
          <a:p>
            <a:r>
              <a:rPr lang="en-US" dirty="0"/>
              <a:t>T LYMPHOCYTES</a:t>
            </a:r>
          </a:p>
          <a:p>
            <a:pPr lvl="1"/>
            <a:r>
              <a:rPr lang="en-US" dirty="0"/>
              <a:t>Attack Cancer cells, viruses, &amp; foreign substances – even transplanted organs.</a:t>
            </a:r>
          </a:p>
          <a:p>
            <a:r>
              <a:rPr lang="en-US" dirty="0"/>
              <a:t>Macrophage</a:t>
            </a:r>
          </a:p>
          <a:p>
            <a:pPr lvl="1"/>
            <a:r>
              <a:rPr lang="en-US" dirty="0"/>
              <a:t>Identify, trap, and destroy harmful invaders and worn-out cells.</a:t>
            </a:r>
          </a:p>
          <a:p>
            <a:r>
              <a:rPr lang="en-US" dirty="0"/>
              <a:t>Natural Killer Cells</a:t>
            </a:r>
          </a:p>
          <a:p>
            <a:pPr lvl="1"/>
            <a:r>
              <a:rPr lang="en-US" dirty="0"/>
              <a:t>Attack diseased cells such as those infected by viruses or cancer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F046-EB36-414F-94EA-1F5B325F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E77D-FA52-45F4-9DB7-2C1840E1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(your fault)</a:t>
            </a:r>
          </a:p>
          <a:p>
            <a:pPr lvl="1"/>
            <a:r>
              <a:rPr lang="en-US" dirty="0"/>
              <a:t>Exe: didn’t wake up on time and account for traffic so I am late</a:t>
            </a:r>
          </a:p>
          <a:p>
            <a:r>
              <a:rPr lang="en-US" dirty="0"/>
              <a:t>Internal locus of control</a:t>
            </a:r>
          </a:p>
          <a:p>
            <a:pPr lvl="1"/>
            <a:r>
              <a:rPr lang="en-US" dirty="0"/>
              <a:t>Exe</a:t>
            </a:r>
            <a:r>
              <a:rPr lang="en-US"/>
              <a:t>: traffic caused me to be 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88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320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Stress: things that push our buttons</vt:lpstr>
      <vt:lpstr>Perception of Stressor</vt:lpstr>
      <vt:lpstr>ENVIROMENTAL STRESSORS</vt:lpstr>
      <vt:lpstr>General Adaption Syndrome</vt:lpstr>
      <vt:lpstr>Tend &amp; Befriend Response</vt:lpstr>
      <vt:lpstr>PSYCHONEUROIMMUNOLOGY</vt:lpstr>
      <vt:lpstr>Cells that carry out search and destroy missions</vt:lpstr>
      <vt:lpstr>LOCUS OF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Koleman Parsley</dc:creator>
  <cp:lastModifiedBy>Koleman Parsley</cp:lastModifiedBy>
  <cp:revision>3</cp:revision>
  <dcterms:created xsi:type="dcterms:W3CDTF">2018-10-29T15:20:52Z</dcterms:created>
  <dcterms:modified xsi:type="dcterms:W3CDTF">2018-10-29T16:14:56Z</dcterms:modified>
</cp:coreProperties>
</file>