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04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14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9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5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5DADF-B29C-43EA-BFC8-5613E895F94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8B9637-6EA4-4931-8146-10457A13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916B-B3C7-45A3-B767-F58CB2007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8AE7-F71F-45B5-BB2A-7269EA1C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9FA6-D196-4891-BC26-BB433942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997-56E8-4CC2-9DC4-10F4850A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Influence</a:t>
            </a:r>
          </a:p>
          <a:p>
            <a:pPr lvl="1"/>
            <a:r>
              <a:rPr lang="en-US" dirty="0"/>
              <a:t>How behavior can be affected by others</a:t>
            </a:r>
          </a:p>
          <a:p>
            <a:r>
              <a:rPr lang="en-US" dirty="0"/>
              <a:t>Social Cognition</a:t>
            </a:r>
          </a:p>
          <a:p>
            <a:pPr lvl="1"/>
            <a:r>
              <a:rPr lang="en-US" dirty="0"/>
              <a:t>The ways people think about others</a:t>
            </a:r>
          </a:p>
          <a:p>
            <a:r>
              <a:rPr lang="en-US" dirty="0"/>
              <a:t>Social Interaction</a:t>
            </a:r>
          </a:p>
          <a:p>
            <a:pPr lvl="1"/>
            <a:r>
              <a:rPr lang="en-US" dirty="0"/>
              <a:t>Positive &amp; Negative aspects of people relating to others.</a:t>
            </a:r>
          </a:p>
        </p:txBody>
      </p:sp>
    </p:spTree>
    <p:extLst>
      <p:ext uri="{BB962C8B-B14F-4D97-AF65-F5344CB8AC3E}">
        <p14:creationId xmlns:p14="http://schemas.microsoft.com/office/powerpoint/2010/main" val="395073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5CC-7E8F-4A5C-B922-5EA839AB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D3F7-9A78-40B4-8A65-18C9095D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2873-5955-4765-9911-AFD85A31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27A1-6589-451B-895C-E54CB69D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A353-7442-4A36-BECA-685633F5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69BB-94D8-4701-AB6F-D5B4BD4F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5E9A-FF0F-47F4-8C53-2D255EF3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9B79-5F11-43A7-94FF-768F233C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469B-DB87-4A88-9DC2-6CEAB50D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70C0-5406-45FE-ADCA-BC993E1B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967-9756-486F-9670-897D8ADC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AF1C-FCFA-4349-AA80-C7254CAA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5D04-A60F-4AD5-A3DF-75169179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0999-28AB-4EB3-9EA2-A1FACAC1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2962</TotalTime>
  <Words>29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Koleman Parsley</dc:creator>
  <cp:lastModifiedBy>Koleman Parsley</cp:lastModifiedBy>
  <cp:revision>2</cp:revision>
  <dcterms:created xsi:type="dcterms:W3CDTF">2018-10-31T15:12:48Z</dcterms:created>
  <dcterms:modified xsi:type="dcterms:W3CDTF">2018-11-02T16:35:43Z</dcterms:modified>
</cp:coreProperties>
</file>