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FDFA-00A7-499C-BF7C-37021CA3B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96F50-4AAD-4998-8A9D-445B440A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65FA-3750-4B55-B056-D5949F92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C6DD-24FA-4220-A50D-5295CCB7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28EC-7CA2-4ABB-AADD-A0598A5A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F9B5-2275-44C4-8D24-5E0A3668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A8691-AAC9-42B7-996E-4AE899A6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B6962-9CB8-448E-9AA0-FC9BBC94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C90A-014B-4A89-A5A3-C4057081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145B-AFCE-4AD0-9555-FE5F0908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3E712-8118-4071-B350-46A530582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C579-03E5-4AAB-B72B-34A776FFA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6DAB-3C4F-4047-8B88-2171D88B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0704-6A02-4F00-8A7C-A9208B2C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D202-C5C5-4AFA-A2FA-A1B43F2B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D630-065F-4555-AA45-A1067EDD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61B0-002A-49E1-BCA0-AFF20CFA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B5B2-00AD-4279-A02D-FC12D851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32FC-2196-43C0-A1D2-E351D6BB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D3F1-4E13-4589-B59C-527AE8F4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22A4-8317-4495-8A88-556AF8EB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2394-3A44-4B9A-8F0E-2BAC01A0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70E8-F88A-4286-A93E-DF76DA0E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EBCE-34FA-417F-951A-5FAC2F23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24B0-988A-466A-952E-3A31BA3C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30DF-2F0D-423D-A329-FAC3D44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1EA4-C2C3-45F4-BB01-099D79A6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ECB7-2427-4F64-87C0-1368B4F2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F203-D2F3-4A35-BDB4-F97E2262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7689F-0F19-47B8-9A44-A71469EC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C2EC-EFC9-47E3-990D-F8983539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1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498-32FF-42CB-95D7-BD7B26A4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2795-1B2C-4255-A78E-9B05B93D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29EF-F885-4330-9CDD-784A0CB2A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18355-BD76-4B85-A374-F34ADA5DA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FBA05-F9DB-47FB-9D11-FA3F07C05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AC30A-E54E-454F-886C-B3A59FD2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07C75-6DCB-4947-9329-62A76C3B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30E3C-B9ED-4747-B692-B7DA475A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4D99-1BFA-4259-AAEC-8D37BAEC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DFAC4-9E02-48C1-ACB8-20C3B0AA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5410-6F3B-49EB-873A-44C2010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AA6CD-40B3-477A-B691-9A219CAC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5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9F8F5-A4CF-4EAF-B9AF-BD06BF86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8751-A269-4FEF-9B23-2EAA8972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65EB-274D-43FA-9483-2EE02059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A52D-F1D3-432D-81D3-26F2E149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60D5-DD97-4167-86D0-E87E2802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11FA-8BCA-4E87-B3F7-92DC3605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7D0B6-1877-442D-B46F-C019FF0B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22B8-BF69-4B59-A991-B2BB09EE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8283-D534-44A4-84E4-A1A92CB8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B5ED-8F95-4026-9B7B-DFBD5245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129AC-D9DA-4014-AB0D-B13EC1A8D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F31C8-4384-43ED-8E62-D631CB2D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F9EF-A3C6-4B5D-9415-D43EE2B5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BE9D-E7A5-4AE8-BA7D-1AF307C9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43C8E-371B-4477-AECC-DB5B5731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332A-236F-4C77-9264-DF3F78F7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013C-21AE-4198-8636-7CDF4C56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0215-CDD7-441C-AA81-E0B66696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5727A-05FD-4C90-99B2-33AD8B9CCC5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E994-53E4-4516-86EF-F8EDE8769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2C72-9D29-47D5-A00B-860E29E1B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6AAF-662B-4CF4-B1C7-7D6E2CD0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2D65-464D-43DD-A800-6EF933C2A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6058B-552A-43C6-BC1D-45E75F414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51C5-BDC2-4B6B-9D24-3CCFDB6B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nausea inducing drugs in drinks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E571-782B-4BF5-AC90-36CC84D1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</a:p>
          <a:p>
            <a:endParaRPr lang="en-US" dirty="0"/>
          </a:p>
          <a:p>
            <a:r>
              <a:rPr lang="en-US" dirty="0"/>
              <a:t>People get better after time? True or false.</a:t>
            </a:r>
          </a:p>
          <a:p>
            <a:pPr lvl="1"/>
            <a:r>
              <a:rPr lang="en-US" dirty="0"/>
              <a:t>True!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BD4D-82E8-4C58-BC17-45E6CDC1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45B8-6267-48E7-8E71-5BD758BE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941A-1C75-448A-803C-58D6B37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EAA9-D666-487C-B12C-9ACB42A9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567C-C265-4B33-A6EF-58CB4F92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982A-ABDD-4E87-8E49-E30E2DC1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Question examples</vt:lpstr>
      <vt:lpstr>Putting nausea inducing drugs in drinks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examples</dc:title>
  <dc:creator>Koleman Parsley</dc:creator>
  <cp:lastModifiedBy>Koleman Parsley</cp:lastModifiedBy>
  <cp:revision>2</cp:revision>
  <dcterms:created xsi:type="dcterms:W3CDTF">2018-12-03T16:06:08Z</dcterms:created>
  <dcterms:modified xsi:type="dcterms:W3CDTF">2018-12-05T16:27:22Z</dcterms:modified>
</cp:coreProperties>
</file>