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Игра 204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Игра 2048</a:t>
            </a:r>
          </a:p>
        </p:txBody>
      </p:sp>
      <p:sp>
        <p:nvSpPr>
          <p:cNvPr id="120" name="Колесникова Екатерин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Колесникова Екатерина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авила иг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Правила игры</a:t>
            </a:r>
          </a:p>
        </p:txBody>
      </p:sp>
      <p:sp>
        <p:nvSpPr>
          <p:cNvPr id="123" name="Игровое поле имеет форму квадрата 4x4. Целью игры является получение плитки номинала «2048»"/>
          <p:cNvSpPr txBox="1"/>
          <p:nvPr/>
        </p:nvSpPr>
        <p:spPr>
          <a:xfrm>
            <a:off x="1793246" y="3395133"/>
            <a:ext cx="10129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Игровое поле имеет форму квадрата 4x4. Целью игры является получение плитки номинала «2048»</a:t>
            </a:r>
          </a:p>
        </p:txBody>
      </p:sp>
      <p:sp>
        <p:nvSpPr>
          <p:cNvPr id="124" name="2048 отлично развивает логическое мышление, навыки стратегического планирования и пространственное воображение"/>
          <p:cNvSpPr txBox="1"/>
          <p:nvPr/>
        </p:nvSpPr>
        <p:spPr>
          <a:xfrm>
            <a:off x="1722474" y="5384800"/>
            <a:ext cx="83100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2048 отлично развивает логическое мышление, навыки стратегического планирования и пространственное в</a:t>
            </a:r>
            <a:r>
              <a:t>оображение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Описание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Описание:</a:t>
            </a:r>
          </a:p>
        </p:txBody>
      </p:sp>
      <p:sp>
        <p:nvSpPr>
          <p:cNvPr id="127" name="Библиотеки:…"/>
          <p:cNvSpPr txBox="1"/>
          <p:nvPr/>
        </p:nvSpPr>
        <p:spPr>
          <a:xfrm>
            <a:off x="1181980" y="2726453"/>
            <a:ext cx="2018387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Библиотеки:</a:t>
            </a:r>
          </a:p>
          <a:p>
            <a:pPr algn="l"/>
            <a:r>
              <a:t>1)sys</a:t>
            </a:r>
          </a:p>
          <a:p>
            <a:pPr algn="l"/>
            <a:r>
              <a:t>2)pygame</a:t>
            </a:r>
          </a:p>
          <a:p>
            <a:pPr algn="l"/>
            <a:r>
              <a:t>3)os</a:t>
            </a:r>
          </a:p>
          <a:p>
            <a:pPr algn="l"/>
            <a:r>
              <a:t>4)random</a:t>
            </a:r>
          </a:p>
          <a:p>
            <a:pPr algn="l"/>
            <a:r>
              <a:t>5)numpy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